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63" r:id="rId5"/>
    <p:sldId id="265" r:id="rId6"/>
    <p:sldId id="260" r:id="rId7"/>
    <p:sldId id="270" r:id="rId8"/>
    <p:sldId id="271" r:id="rId9"/>
    <p:sldId id="268" r:id="rId10"/>
    <p:sldId id="275" r:id="rId11"/>
    <p:sldId id="258" r:id="rId12"/>
    <p:sldId id="272" r:id="rId13"/>
    <p:sldId id="276" r:id="rId14"/>
    <p:sldId id="278" r:id="rId15"/>
    <p:sldId id="277" r:id="rId16"/>
    <p:sldId id="280" r:id="rId17"/>
    <p:sldId id="264" r:id="rId18"/>
    <p:sldId id="285" r:id="rId19"/>
    <p:sldId id="28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47724C-388D-4575-AF5F-B836A250E68D}" v="50" dt="2026-04-16T22:12:37.8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94660"/>
  </p:normalViewPr>
  <p:slideViewPr>
    <p:cSldViewPr snapToGrid="0">
      <p:cViewPr varScale="1">
        <p:scale>
          <a:sx n="83" d="100"/>
          <a:sy n="83" d="100"/>
        </p:scale>
        <p:origin x="631"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 Dow" userId="1f5d659b9fa405ed" providerId="LiveId" clId="{221BA493-6493-4A03-BC12-492D3A7665E2}"/>
    <pc:docChg chg="undo custSel addSld delSld modSld sldOrd">
      <pc:chgData name="Matt Dow" userId="1f5d659b9fa405ed" providerId="LiveId" clId="{221BA493-6493-4A03-BC12-492D3A7665E2}" dt="2026-04-16T23:38:42.573" v="6856" actId="20577"/>
      <pc:docMkLst>
        <pc:docMk/>
      </pc:docMkLst>
      <pc:sldChg chg="modSp mod">
        <pc:chgData name="Matt Dow" userId="1f5d659b9fa405ed" providerId="LiveId" clId="{221BA493-6493-4A03-BC12-492D3A7665E2}" dt="2026-04-16T22:33:48.638" v="6855" actId="113"/>
        <pc:sldMkLst>
          <pc:docMk/>
          <pc:sldMk cId="315481465" sldId="256"/>
        </pc:sldMkLst>
        <pc:spChg chg="mod">
          <ac:chgData name="Matt Dow" userId="1f5d659b9fa405ed" providerId="LiveId" clId="{221BA493-6493-4A03-BC12-492D3A7665E2}" dt="2026-04-16T17:29:21.467" v="432" actId="122"/>
          <ac:spMkLst>
            <pc:docMk/>
            <pc:sldMk cId="315481465" sldId="256"/>
            <ac:spMk id="2" creationId="{859D4179-F03C-3601-024B-452168247FB0}"/>
          </ac:spMkLst>
        </pc:spChg>
        <pc:spChg chg="mod">
          <ac:chgData name="Matt Dow" userId="1f5d659b9fa405ed" providerId="LiveId" clId="{221BA493-6493-4A03-BC12-492D3A7665E2}" dt="2026-04-16T22:33:48.638" v="6855" actId="113"/>
          <ac:spMkLst>
            <pc:docMk/>
            <pc:sldMk cId="315481465" sldId="256"/>
            <ac:spMk id="3" creationId="{90C32AED-A3D8-69A1-3597-4E4EFF6C2F94}"/>
          </ac:spMkLst>
        </pc:spChg>
      </pc:sldChg>
      <pc:sldChg chg="modSp mod">
        <pc:chgData name="Matt Dow" userId="1f5d659b9fa405ed" providerId="LiveId" clId="{221BA493-6493-4A03-BC12-492D3A7665E2}" dt="2026-04-16T17:42:17.737" v="1252" actId="20577"/>
        <pc:sldMkLst>
          <pc:docMk/>
          <pc:sldMk cId="3674085131" sldId="257"/>
        </pc:sldMkLst>
        <pc:spChg chg="mod">
          <ac:chgData name="Matt Dow" userId="1f5d659b9fa405ed" providerId="LiveId" clId="{221BA493-6493-4A03-BC12-492D3A7665E2}" dt="2026-04-16T17:10:14.672" v="79" actId="2711"/>
          <ac:spMkLst>
            <pc:docMk/>
            <pc:sldMk cId="3674085131" sldId="257"/>
            <ac:spMk id="2" creationId="{DE525A44-EE4A-2A80-4ACF-90AB669AF072}"/>
          </ac:spMkLst>
        </pc:spChg>
        <pc:spChg chg="mod">
          <ac:chgData name="Matt Dow" userId="1f5d659b9fa405ed" providerId="LiveId" clId="{221BA493-6493-4A03-BC12-492D3A7665E2}" dt="2026-04-16T17:42:17.737" v="1252" actId="20577"/>
          <ac:spMkLst>
            <pc:docMk/>
            <pc:sldMk cId="3674085131" sldId="257"/>
            <ac:spMk id="3" creationId="{B10734C1-1539-7ADC-D6D3-0F8E30D211FD}"/>
          </ac:spMkLst>
        </pc:spChg>
      </pc:sldChg>
      <pc:sldChg chg="addSp modSp mod">
        <pc:chgData name="Matt Dow" userId="1f5d659b9fa405ed" providerId="LiveId" clId="{221BA493-6493-4A03-BC12-492D3A7665E2}" dt="2026-04-16T17:49:35.190" v="1568" actId="14100"/>
        <pc:sldMkLst>
          <pc:docMk/>
          <pc:sldMk cId="938580167" sldId="258"/>
        </pc:sldMkLst>
        <pc:spChg chg="mod">
          <ac:chgData name="Matt Dow" userId="1f5d659b9fa405ed" providerId="LiveId" clId="{221BA493-6493-4A03-BC12-492D3A7665E2}" dt="2026-04-16T17:49:20.908" v="1564" actId="1076"/>
          <ac:spMkLst>
            <pc:docMk/>
            <pc:sldMk cId="938580167" sldId="258"/>
            <ac:spMk id="2" creationId="{A711FA07-10FA-D70A-C37A-753B60F8933C}"/>
          </ac:spMkLst>
        </pc:spChg>
        <pc:picChg chg="add mod">
          <ac:chgData name="Matt Dow" userId="1f5d659b9fa405ed" providerId="LiveId" clId="{221BA493-6493-4A03-BC12-492D3A7665E2}" dt="2026-04-16T17:49:20.908" v="1564" actId="1076"/>
          <ac:picMkLst>
            <pc:docMk/>
            <pc:sldMk cId="938580167" sldId="258"/>
            <ac:picMk id="4098" creationId="{027C7464-5D92-B875-B98B-F5B856A70D96}"/>
          </ac:picMkLst>
        </pc:picChg>
        <pc:picChg chg="add mod">
          <ac:chgData name="Matt Dow" userId="1f5d659b9fa405ed" providerId="LiveId" clId="{221BA493-6493-4A03-BC12-492D3A7665E2}" dt="2026-04-16T17:49:35.190" v="1568" actId="14100"/>
          <ac:picMkLst>
            <pc:docMk/>
            <pc:sldMk cId="938580167" sldId="258"/>
            <ac:picMk id="4100" creationId="{144CE3EF-FA60-9FFC-8C6A-50FEBB226F6C}"/>
          </ac:picMkLst>
        </pc:picChg>
      </pc:sldChg>
      <pc:sldChg chg="del">
        <pc:chgData name="Matt Dow" userId="1f5d659b9fa405ed" providerId="LiveId" clId="{221BA493-6493-4A03-BC12-492D3A7665E2}" dt="2026-04-16T18:58:50.272" v="4579" actId="47"/>
        <pc:sldMkLst>
          <pc:docMk/>
          <pc:sldMk cId="932282754" sldId="259"/>
        </pc:sldMkLst>
      </pc:sldChg>
      <pc:sldChg chg="modSp mod ord">
        <pc:chgData name="Matt Dow" userId="1f5d659b9fa405ed" providerId="LiveId" clId="{221BA493-6493-4A03-BC12-492D3A7665E2}" dt="2026-04-16T21:57:09.463" v="5507" actId="20577"/>
        <pc:sldMkLst>
          <pc:docMk/>
          <pc:sldMk cId="4057368514" sldId="260"/>
        </pc:sldMkLst>
        <pc:spChg chg="mod">
          <ac:chgData name="Matt Dow" userId="1f5d659b9fa405ed" providerId="LiveId" clId="{221BA493-6493-4A03-BC12-492D3A7665E2}" dt="2026-04-16T21:57:09.463" v="5507" actId="20577"/>
          <ac:spMkLst>
            <pc:docMk/>
            <pc:sldMk cId="4057368514" sldId="260"/>
            <ac:spMk id="2" creationId="{7558EB10-5DB7-C4BE-AA6E-3D00EF60E91E}"/>
          </ac:spMkLst>
        </pc:spChg>
        <pc:spChg chg="mod">
          <ac:chgData name="Matt Dow" userId="1f5d659b9fa405ed" providerId="LiveId" clId="{221BA493-6493-4A03-BC12-492D3A7665E2}" dt="2026-04-16T17:31:01.220" v="441" actId="20578"/>
          <ac:spMkLst>
            <pc:docMk/>
            <pc:sldMk cId="4057368514" sldId="260"/>
            <ac:spMk id="3" creationId="{06DDD99D-C578-0346-B163-CDC3F1C2F0A5}"/>
          </ac:spMkLst>
        </pc:spChg>
      </pc:sldChg>
      <pc:sldChg chg="modSp mod">
        <pc:chgData name="Matt Dow" userId="1f5d659b9fa405ed" providerId="LiveId" clId="{221BA493-6493-4A03-BC12-492D3A7665E2}" dt="2026-04-16T17:29:39.090" v="435" actId="113"/>
        <pc:sldMkLst>
          <pc:docMk/>
          <pc:sldMk cId="675620371" sldId="261"/>
        </pc:sldMkLst>
        <pc:spChg chg="mod">
          <ac:chgData name="Matt Dow" userId="1f5d659b9fa405ed" providerId="LiveId" clId="{221BA493-6493-4A03-BC12-492D3A7665E2}" dt="2026-04-16T17:10:29.044" v="81" actId="2711"/>
          <ac:spMkLst>
            <pc:docMk/>
            <pc:sldMk cId="675620371" sldId="261"/>
            <ac:spMk id="2" creationId="{9E60F278-317E-73DF-EA10-D67A4E60BE01}"/>
          </ac:spMkLst>
        </pc:spChg>
        <pc:spChg chg="mod">
          <ac:chgData name="Matt Dow" userId="1f5d659b9fa405ed" providerId="LiveId" clId="{221BA493-6493-4A03-BC12-492D3A7665E2}" dt="2026-04-16T17:29:39.090" v="435" actId="113"/>
          <ac:spMkLst>
            <pc:docMk/>
            <pc:sldMk cId="675620371" sldId="261"/>
            <ac:spMk id="3" creationId="{A4CC9231-D3D8-F097-8A52-1D6D3E550D65}"/>
          </ac:spMkLst>
        </pc:spChg>
      </pc:sldChg>
      <pc:sldChg chg="modSp mod">
        <pc:chgData name="Matt Dow" userId="1f5d659b9fa405ed" providerId="LiveId" clId="{221BA493-6493-4A03-BC12-492D3A7665E2}" dt="2026-04-16T17:11:17.447" v="104" actId="20577"/>
        <pc:sldMkLst>
          <pc:docMk/>
          <pc:sldMk cId="696127893" sldId="263"/>
        </pc:sldMkLst>
        <pc:spChg chg="mod">
          <ac:chgData name="Matt Dow" userId="1f5d659b9fa405ed" providerId="LiveId" clId="{221BA493-6493-4A03-BC12-492D3A7665E2}" dt="2026-04-16T17:11:17.447" v="104" actId="20577"/>
          <ac:spMkLst>
            <pc:docMk/>
            <pc:sldMk cId="696127893" sldId="263"/>
            <ac:spMk id="3" creationId="{062110AE-4C1D-FE87-36C5-22CEAD359E0C}"/>
          </ac:spMkLst>
        </pc:spChg>
      </pc:sldChg>
      <pc:sldChg chg="modSp mod ord">
        <pc:chgData name="Matt Dow" userId="1f5d659b9fa405ed" providerId="LiveId" clId="{221BA493-6493-4A03-BC12-492D3A7665E2}" dt="2026-04-16T22:08:27.136" v="5580" actId="113"/>
        <pc:sldMkLst>
          <pc:docMk/>
          <pc:sldMk cId="2823395823" sldId="264"/>
        </pc:sldMkLst>
        <pc:spChg chg="mod">
          <ac:chgData name="Matt Dow" userId="1f5d659b9fa405ed" providerId="LiveId" clId="{221BA493-6493-4A03-BC12-492D3A7665E2}" dt="2026-04-16T22:08:27.136" v="5580" actId="113"/>
          <ac:spMkLst>
            <pc:docMk/>
            <pc:sldMk cId="2823395823" sldId="264"/>
            <ac:spMk id="3" creationId="{AF8A6CDC-68CD-101A-0B6A-08464E9E449F}"/>
          </ac:spMkLst>
        </pc:spChg>
      </pc:sldChg>
      <pc:sldChg chg="addSp delSp modSp mod">
        <pc:chgData name="Matt Dow" userId="1f5d659b9fa405ed" providerId="LiveId" clId="{221BA493-6493-4A03-BC12-492D3A7665E2}" dt="2026-04-16T19:30:04.986" v="5460" actId="20577"/>
        <pc:sldMkLst>
          <pc:docMk/>
          <pc:sldMk cId="3630621500" sldId="265"/>
        </pc:sldMkLst>
        <pc:spChg chg="mod">
          <ac:chgData name="Matt Dow" userId="1f5d659b9fa405ed" providerId="LiveId" clId="{221BA493-6493-4A03-BC12-492D3A7665E2}" dt="2026-04-16T17:27:00.224" v="358" actId="255"/>
          <ac:spMkLst>
            <pc:docMk/>
            <pc:sldMk cId="3630621500" sldId="265"/>
            <ac:spMk id="2" creationId="{50C862AC-4724-1077-E289-2D8302BBAF06}"/>
          </ac:spMkLst>
        </pc:spChg>
        <pc:spChg chg="del">
          <ac:chgData name="Matt Dow" userId="1f5d659b9fa405ed" providerId="LiveId" clId="{221BA493-6493-4A03-BC12-492D3A7665E2}" dt="2026-04-16T17:11:24.195" v="105" actId="478"/>
          <ac:spMkLst>
            <pc:docMk/>
            <pc:sldMk cId="3630621500" sldId="265"/>
            <ac:spMk id="3" creationId="{559D2311-876E-7717-AA6D-F1D85C04943A}"/>
          </ac:spMkLst>
        </pc:spChg>
        <pc:spChg chg="add mod">
          <ac:chgData name="Matt Dow" userId="1f5d659b9fa405ed" providerId="LiveId" clId="{221BA493-6493-4A03-BC12-492D3A7665E2}" dt="2026-04-16T17:23:03.047" v="118"/>
          <ac:spMkLst>
            <pc:docMk/>
            <pc:sldMk cId="3630621500" sldId="265"/>
            <ac:spMk id="5" creationId="{25B1418B-D465-2D1E-C30D-262F7ABD2615}"/>
          </ac:spMkLst>
        </pc:spChg>
        <pc:spChg chg="add mod">
          <ac:chgData name="Matt Dow" userId="1f5d659b9fa405ed" providerId="LiveId" clId="{221BA493-6493-4A03-BC12-492D3A7665E2}" dt="2026-04-16T19:30:04.986" v="5460" actId="20577"/>
          <ac:spMkLst>
            <pc:docMk/>
            <pc:sldMk cId="3630621500" sldId="265"/>
            <ac:spMk id="6" creationId="{87A277A5-CF3F-2513-E9D5-06EA63B74AC3}"/>
          </ac:spMkLst>
        </pc:spChg>
        <pc:graphicFrameChg chg="add mod">
          <ac:chgData name="Matt Dow" userId="1f5d659b9fa405ed" providerId="LiveId" clId="{221BA493-6493-4A03-BC12-492D3A7665E2}" dt="2026-04-16T17:23:02.089" v="117"/>
          <ac:graphicFrameMkLst>
            <pc:docMk/>
            <pc:sldMk cId="3630621500" sldId="265"/>
            <ac:graphicFrameMk id="4" creationId="{F77D46AC-43E8-AE4D-60C2-907D7C202C44}"/>
          </ac:graphicFrameMkLst>
        </pc:graphicFrameChg>
      </pc:sldChg>
      <pc:sldChg chg="addSp delSp modSp new del mod">
        <pc:chgData name="Matt Dow" userId="1f5d659b9fa405ed" providerId="LiveId" clId="{221BA493-6493-4A03-BC12-492D3A7665E2}" dt="2026-04-16T18:51:51.260" v="4340" actId="47"/>
        <pc:sldMkLst>
          <pc:docMk/>
          <pc:sldMk cId="4067305375" sldId="266"/>
        </pc:sldMkLst>
        <pc:spChg chg="mod">
          <ac:chgData name="Matt Dow" userId="1f5d659b9fa405ed" providerId="LiveId" clId="{221BA493-6493-4A03-BC12-492D3A7665E2}" dt="2026-04-16T18:38:47.576" v="3895" actId="20577"/>
          <ac:spMkLst>
            <pc:docMk/>
            <pc:sldMk cId="4067305375" sldId="266"/>
            <ac:spMk id="2" creationId="{7B5371CC-FE2A-920A-D60A-F912D6178A2A}"/>
          </ac:spMkLst>
        </pc:spChg>
        <pc:spChg chg="del mod">
          <ac:chgData name="Matt Dow" userId="1f5d659b9fa405ed" providerId="LiveId" clId="{221BA493-6493-4A03-BC12-492D3A7665E2}" dt="2026-04-16T18:42:00.244" v="3901" actId="478"/>
          <ac:spMkLst>
            <pc:docMk/>
            <pc:sldMk cId="4067305375" sldId="266"/>
            <ac:spMk id="3" creationId="{CD52252D-D51A-5FA8-623E-29C5DEA94247}"/>
          </ac:spMkLst>
        </pc:spChg>
        <pc:picChg chg="add mod">
          <ac:chgData name="Matt Dow" userId="1f5d659b9fa405ed" providerId="LiveId" clId="{221BA493-6493-4A03-BC12-492D3A7665E2}" dt="2026-04-16T18:42:04.108" v="3903" actId="14100"/>
          <ac:picMkLst>
            <pc:docMk/>
            <pc:sldMk cId="4067305375" sldId="266"/>
            <ac:picMk id="5" creationId="{A3D3920D-06A4-9272-A403-054CF0B7AC6E}"/>
          </ac:picMkLst>
        </pc:picChg>
      </pc:sldChg>
      <pc:sldChg chg="addSp new del mod">
        <pc:chgData name="Matt Dow" userId="1f5d659b9fa405ed" providerId="LiveId" clId="{221BA493-6493-4A03-BC12-492D3A7665E2}" dt="2026-04-16T18:37:15.590" v="3857" actId="47"/>
        <pc:sldMkLst>
          <pc:docMk/>
          <pc:sldMk cId="3554555397" sldId="267"/>
        </pc:sldMkLst>
        <pc:picChg chg="add">
          <ac:chgData name="Matt Dow" userId="1f5d659b9fa405ed" providerId="LiveId" clId="{221BA493-6493-4A03-BC12-492D3A7665E2}" dt="2026-04-16T17:15:27.093" v="113" actId="22"/>
          <ac:picMkLst>
            <pc:docMk/>
            <pc:sldMk cId="3554555397" sldId="267"/>
            <ac:picMk id="5" creationId="{55DE983D-8EA2-2914-2C9C-1D20A3F1ECCC}"/>
          </ac:picMkLst>
        </pc:picChg>
      </pc:sldChg>
      <pc:sldChg chg="modSp new mod">
        <pc:chgData name="Matt Dow" userId="1f5d659b9fa405ed" providerId="LiveId" clId="{221BA493-6493-4A03-BC12-492D3A7665E2}" dt="2026-04-16T17:47:09.465" v="1471" actId="20577"/>
        <pc:sldMkLst>
          <pc:docMk/>
          <pc:sldMk cId="2556019500" sldId="268"/>
        </pc:sldMkLst>
        <pc:spChg chg="mod">
          <ac:chgData name="Matt Dow" userId="1f5d659b9fa405ed" providerId="LiveId" clId="{221BA493-6493-4A03-BC12-492D3A7665E2}" dt="2026-04-16T17:47:09.465" v="1471" actId="20577"/>
          <ac:spMkLst>
            <pc:docMk/>
            <pc:sldMk cId="2556019500" sldId="268"/>
            <ac:spMk id="2" creationId="{13287AE6-7404-BFF8-9DA2-0BAC494F9B60}"/>
          </ac:spMkLst>
        </pc:spChg>
        <pc:spChg chg="mod">
          <ac:chgData name="Matt Dow" userId="1f5d659b9fa405ed" providerId="LiveId" clId="{221BA493-6493-4A03-BC12-492D3A7665E2}" dt="2026-04-16T17:45:51.251" v="1429" actId="5793"/>
          <ac:spMkLst>
            <pc:docMk/>
            <pc:sldMk cId="2556019500" sldId="268"/>
            <ac:spMk id="3" creationId="{4A4475D3-E638-552B-DFBC-9E276862F221}"/>
          </ac:spMkLst>
        </pc:spChg>
      </pc:sldChg>
      <pc:sldChg chg="addSp delSp modSp new del">
        <pc:chgData name="Matt Dow" userId="1f5d659b9fa405ed" providerId="LiveId" clId="{221BA493-6493-4A03-BC12-492D3A7665E2}" dt="2026-04-16T18:37:18.077" v="3858" actId="47"/>
        <pc:sldMkLst>
          <pc:docMk/>
          <pc:sldMk cId="987807559" sldId="269"/>
        </pc:sldMkLst>
        <pc:spChg chg="del">
          <ac:chgData name="Matt Dow" userId="1f5d659b9fa405ed" providerId="LiveId" clId="{221BA493-6493-4A03-BC12-492D3A7665E2}" dt="2026-04-16T17:15:51.333" v="116"/>
          <ac:spMkLst>
            <pc:docMk/>
            <pc:sldMk cId="987807559" sldId="269"/>
            <ac:spMk id="3" creationId="{E24AF68F-FF07-8709-65CB-DAE982C5963B}"/>
          </ac:spMkLst>
        </pc:spChg>
        <pc:spChg chg="add">
          <ac:chgData name="Matt Dow" userId="1f5d659b9fa405ed" providerId="LiveId" clId="{221BA493-6493-4A03-BC12-492D3A7665E2}" dt="2026-04-16T17:15:49.479" v="115"/>
          <ac:spMkLst>
            <pc:docMk/>
            <pc:sldMk cId="987807559" sldId="269"/>
            <ac:spMk id="4" creationId="{E8D89491-CC47-BF67-4BBA-02CD9D89F416}"/>
          </ac:spMkLst>
        </pc:spChg>
        <pc:spChg chg="add mod">
          <ac:chgData name="Matt Dow" userId="1f5d659b9fa405ed" providerId="LiveId" clId="{221BA493-6493-4A03-BC12-492D3A7665E2}" dt="2026-04-16T17:15:51.333" v="116"/>
          <ac:spMkLst>
            <pc:docMk/>
            <pc:sldMk cId="987807559" sldId="269"/>
            <ac:spMk id="5" creationId="{AEEFC63C-EE4D-D6AC-1772-07E9EE7BB5DB}"/>
          </ac:spMkLst>
        </pc:spChg>
      </pc:sldChg>
      <pc:sldChg chg="new del">
        <pc:chgData name="Matt Dow" userId="1f5d659b9fa405ed" providerId="LiveId" clId="{221BA493-6493-4A03-BC12-492D3A7665E2}" dt="2026-04-16T17:35:13.501" v="499" actId="2696"/>
        <pc:sldMkLst>
          <pc:docMk/>
          <pc:sldMk cId="61802593" sldId="270"/>
        </pc:sldMkLst>
      </pc:sldChg>
      <pc:sldChg chg="addSp delSp modSp new mod">
        <pc:chgData name="Matt Dow" userId="1f5d659b9fa405ed" providerId="LiveId" clId="{221BA493-6493-4A03-BC12-492D3A7665E2}" dt="2026-04-16T21:58:17.473" v="5527" actId="20577"/>
        <pc:sldMkLst>
          <pc:docMk/>
          <pc:sldMk cId="568986883" sldId="270"/>
        </pc:sldMkLst>
        <pc:spChg chg="mod">
          <ac:chgData name="Matt Dow" userId="1f5d659b9fa405ed" providerId="LiveId" clId="{221BA493-6493-4A03-BC12-492D3A7665E2}" dt="2026-04-16T17:37:35.080" v="745" actId="113"/>
          <ac:spMkLst>
            <pc:docMk/>
            <pc:sldMk cId="568986883" sldId="270"/>
            <ac:spMk id="2" creationId="{66A2D629-2967-C574-E7E7-B4C10ECF29FD}"/>
          </ac:spMkLst>
        </pc:spChg>
        <pc:spChg chg="add del mod">
          <ac:chgData name="Matt Dow" userId="1f5d659b9fa405ed" providerId="LiveId" clId="{221BA493-6493-4A03-BC12-492D3A7665E2}" dt="2026-04-16T21:58:17.473" v="5527" actId="20577"/>
          <ac:spMkLst>
            <pc:docMk/>
            <pc:sldMk cId="568986883" sldId="270"/>
            <ac:spMk id="3" creationId="{4118FDB1-0B1F-B9DA-CACE-A110B228EFC7}"/>
          </ac:spMkLst>
        </pc:spChg>
        <pc:graphicFrameChg chg="add mod modGraphic">
          <ac:chgData name="Matt Dow" userId="1f5d659b9fa405ed" providerId="LiveId" clId="{221BA493-6493-4A03-BC12-492D3A7665E2}" dt="2026-04-16T17:36:06.335" v="531"/>
          <ac:graphicFrameMkLst>
            <pc:docMk/>
            <pc:sldMk cId="568986883" sldId="270"/>
            <ac:graphicFrameMk id="4" creationId="{98921FF7-E5AF-08A3-1E53-4BDB9B5155A7}"/>
          </ac:graphicFrameMkLst>
        </pc:graphicFrameChg>
      </pc:sldChg>
      <pc:sldChg chg="modSp new mod">
        <pc:chgData name="Matt Dow" userId="1f5d659b9fa405ed" providerId="LiveId" clId="{221BA493-6493-4A03-BC12-492D3A7665E2}" dt="2026-04-16T22:22:01.330" v="6618" actId="20577"/>
        <pc:sldMkLst>
          <pc:docMk/>
          <pc:sldMk cId="3177906541" sldId="271"/>
        </pc:sldMkLst>
        <pc:spChg chg="mod">
          <ac:chgData name="Matt Dow" userId="1f5d659b9fa405ed" providerId="LiveId" clId="{221BA493-6493-4A03-BC12-492D3A7665E2}" dt="2026-04-16T17:43:54.570" v="1303" actId="20577"/>
          <ac:spMkLst>
            <pc:docMk/>
            <pc:sldMk cId="3177906541" sldId="271"/>
            <ac:spMk id="2" creationId="{AAB88ED4-609B-BBA2-2213-629BBF4346B7}"/>
          </ac:spMkLst>
        </pc:spChg>
        <pc:spChg chg="mod">
          <ac:chgData name="Matt Dow" userId="1f5d659b9fa405ed" providerId="LiveId" clId="{221BA493-6493-4A03-BC12-492D3A7665E2}" dt="2026-04-16T22:22:01.330" v="6618" actId="20577"/>
          <ac:spMkLst>
            <pc:docMk/>
            <pc:sldMk cId="3177906541" sldId="271"/>
            <ac:spMk id="3" creationId="{A4CCBA41-9E62-3446-B649-FAB65F7B0268}"/>
          </ac:spMkLst>
        </pc:spChg>
      </pc:sldChg>
      <pc:sldChg chg="modSp new mod">
        <pc:chgData name="Matt Dow" userId="1f5d659b9fa405ed" providerId="LiveId" clId="{221BA493-6493-4A03-BC12-492D3A7665E2}" dt="2026-04-16T18:36:04.997" v="3644" actId="27636"/>
        <pc:sldMkLst>
          <pc:docMk/>
          <pc:sldMk cId="976438997" sldId="272"/>
        </pc:sldMkLst>
        <pc:spChg chg="mod">
          <ac:chgData name="Matt Dow" userId="1f5d659b9fa405ed" providerId="LiveId" clId="{221BA493-6493-4A03-BC12-492D3A7665E2}" dt="2026-04-16T17:59:11.554" v="1646" actId="113"/>
          <ac:spMkLst>
            <pc:docMk/>
            <pc:sldMk cId="976438997" sldId="272"/>
            <ac:spMk id="2" creationId="{31906C4A-DEFE-4ACA-AF8E-2AA7C28CF4AE}"/>
          </ac:spMkLst>
        </pc:spChg>
        <pc:spChg chg="mod">
          <ac:chgData name="Matt Dow" userId="1f5d659b9fa405ed" providerId="LiveId" clId="{221BA493-6493-4A03-BC12-492D3A7665E2}" dt="2026-04-16T18:36:04.997" v="3644" actId="27636"/>
          <ac:spMkLst>
            <pc:docMk/>
            <pc:sldMk cId="976438997" sldId="272"/>
            <ac:spMk id="3" creationId="{CB521F3B-D242-EE33-88DD-B987E4645BE1}"/>
          </ac:spMkLst>
        </pc:spChg>
      </pc:sldChg>
      <pc:sldChg chg="modSp new del mod">
        <pc:chgData name="Matt Dow" userId="1f5d659b9fa405ed" providerId="LiveId" clId="{221BA493-6493-4A03-BC12-492D3A7665E2}" dt="2026-04-16T17:46:32.345" v="1458" actId="47"/>
        <pc:sldMkLst>
          <pc:docMk/>
          <pc:sldMk cId="2468273105" sldId="272"/>
        </pc:sldMkLst>
        <pc:spChg chg="mod">
          <ac:chgData name="Matt Dow" userId="1f5d659b9fa405ed" providerId="LiveId" clId="{221BA493-6493-4A03-BC12-492D3A7665E2}" dt="2026-04-16T17:46:09.292" v="1457" actId="20577"/>
          <ac:spMkLst>
            <pc:docMk/>
            <pc:sldMk cId="2468273105" sldId="272"/>
            <ac:spMk id="2" creationId="{105A832C-93BE-86A8-36F9-CC4C6438E530}"/>
          </ac:spMkLst>
        </pc:spChg>
      </pc:sldChg>
      <pc:sldChg chg="modSp new del mod">
        <pc:chgData name="Matt Dow" userId="1f5d659b9fa405ed" providerId="LiveId" clId="{221BA493-6493-4A03-BC12-492D3A7665E2}" dt="2026-04-16T18:27:03.059" v="3318" actId="47"/>
        <pc:sldMkLst>
          <pc:docMk/>
          <pc:sldMk cId="142697691" sldId="273"/>
        </pc:sldMkLst>
        <pc:spChg chg="mod">
          <ac:chgData name="Matt Dow" userId="1f5d659b9fa405ed" providerId="LiveId" clId="{221BA493-6493-4A03-BC12-492D3A7665E2}" dt="2026-04-16T18:24:29.107" v="3254" actId="20577"/>
          <ac:spMkLst>
            <pc:docMk/>
            <pc:sldMk cId="142697691" sldId="273"/>
            <ac:spMk id="2" creationId="{A1BAA351-92F9-6AD2-23B1-83C2D9062460}"/>
          </ac:spMkLst>
        </pc:spChg>
        <pc:spChg chg="mod">
          <ac:chgData name="Matt Dow" userId="1f5d659b9fa405ed" providerId="LiveId" clId="{221BA493-6493-4A03-BC12-492D3A7665E2}" dt="2026-04-16T18:07:49.570" v="2183" actId="27636"/>
          <ac:spMkLst>
            <pc:docMk/>
            <pc:sldMk cId="142697691" sldId="273"/>
            <ac:spMk id="3" creationId="{423103DD-B73C-354E-1AED-DE01DD11F66F}"/>
          </ac:spMkLst>
        </pc:spChg>
      </pc:sldChg>
      <pc:sldChg chg="modSp new del mod">
        <pc:chgData name="Matt Dow" userId="1f5d659b9fa405ed" providerId="LiveId" clId="{221BA493-6493-4A03-BC12-492D3A7665E2}" dt="2026-04-16T18:22:46.107" v="3240" actId="2696"/>
        <pc:sldMkLst>
          <pc:docMk/>
          <pc:sldMk cId="1158902689" sldId="274"/>
        </pc:sldMkLst>
        <pc:spChg chg="mod">
          <ac:chgData name="Matt Dow" userId="1f5d659b9fa405ed" providerId="LiveId" clId="{221BA493-6493-4A03-BC12-492D3A7665E2}" dt="2026-04-16T18:10:05.347" v="2340" actId="20577"/>
          <ac:spMkLst>
            <pc:docMk/>
            <pc:sldMk cId="1158902689" sldId="274"/>
            <ac:spMk id="2" creationId="{62024C6F-73C1-6812-703F-BF3B1AFDFF2D}"/>
          </ac:spMkLst>
        </pc:spChg>
      </pc:sldChg>
      <pc:sldChg chg="modSp new mod">
        <pc:chgData name="Matt Dow" userId="1f5d659b9fa405ed" providerId="LiveId" clId="{221BA493-6493-4A03-BC12-492D3A7665E2}" dt="2026-04-16T23:38:42.573" v="6856" actId="20577"/>
        <pc:sldMkLst>
          <pc:docMk/>
          <pc:sldMk cId="3078116001" sldId="275"/>
        </pc:sldMkLst>
        <pc:spChg chg="mod">
          <ac:chgData name="Matt Dow" userId="1f5d659b9fa405ed" providerId="LiveId" clId="{221BA493-6493-4A03-BC12-492D3A7665E2}" dt="2026-04-16T18:12:25.133" v="2446" actId="113"/>
          <ac:spMkLst>
            <pc:docMk/>
            <pc:sldMk cId="3078116001" sldId="275"/>
            <ac:spMk id="2" creationId="{63AC180A-20CE-780E-9ECA-A9BF316C1D98}"/>
          </ac:spMkLst>
        </pc:spChg>
        <pc:spChg chg="mod">
          <ac:chgData name="Matt Dow" userId="1f5d659b9fa405ed" providerId="LiveId" clId="{221BA493-6493-4A03-BC12-492D3A7665E2}" dt="2026-04-16T23:38:42.573" v="6856" actId="20577"/>
          <ac:spMkLst>
            <pc:docMk/>
            <pc:sldMk cId="3078116001" sldId="275"/>
            <ac:spMk id="3" creationId="{AAB0DAB5-6A7B-1D77-54D3-F2E9902A6845}"/>
          </ac:spMkLst>
        </pc:spChg>
      </pc:sldChg>
      <pc:sldChg chg="addSp delSp modSp new mod">
        <pc:chgData name="Matt Dow" userId="1f5d659b9fa405ed" providerId="LiveId" clId="{221BA493-6493-4A03-BC12-492D3A7665E2}" dt="2026-04-16T18:42:34.414" v="3974" actId="122"/>
        <pc:sldMkLst>
          <pc:docMk/>
          <pc:sldMk cId="1549860235" sldId="276"/>
        </pc:sldMkLst>
        <pc:spChg chg="mod">
          <ac:chgData name="Matt Dow" userId="1f5d659b9fa405ed" providerId="LiveId" clId="{221BA493-6493-4A03-BC12-492D3A7665E2}" dt="2026-04-16T18:34:39.607" v="3556" actId="20577"/>
          <ac:spMkLst>
            <pc:docMk/>
            <pc:sldMk cId="1549860235" sldId="276"/>
            <ac:spMk id="2" creationId="{AEC26FB9-339E-88A4-A39E-9591BAE1519D}"/>
          </ac:spMkLst>
        </pc:spChg>
        <pc:spChg chg="del mod">
          <ac:chgData name="Matt Dow" userId="1f5d659b9fa405ed" providerId="LiveId" clId="{221BA493-6493-4A03-BC12-492D3A7665E2}" dt="2026-04-16T18:25:46.756" v="3313" actId="22"/>
          <ac:spMkLst>
            <pc:docMk/>
            <pc:sldMk cId="1549860235" sldId="276"/>
            <ac:spMk id="3" creationId="{0174AA5A-4A9E-7D29-4733-CDAF2161909C}"/>
          </ac:spMkLst>
        </pc:spChg>
        <pc:spChg chg="add mod">
          <ac:chgData name="Matt Dow" userId="1f5d659b9fa405ed" providerId="LiveId" clId="{221BA493-6493-4A03-BC12-492D3A7665E2}" dt="2026-04-16T18:42:34.414" v="3974" actId="122"/>
          <ac:spMkLst>
            <pc:docMk/>
            <pc:sldMk cId="1549860235" sldId="276"/>
            <ac:spMk id="7" creationId="{0784A88A-A81D-2E91-46B4-78884C948791}"/>
          </ac:spMkLst>
        </pc:spChg>
        <pc:picChg chg="add del mod ord">
          <ac:chgData name="Matt Dow" userId="1f5d659b9fa405ed" providerId="LiveId" clId="{221BA493-6493-4A03-BC12-492D3A7665E2}" dt="2026-04-16T18:32:56.645" v="3377" actId="478"/>
          <ac:picMkLst>
            <pc:docMk/>
            <pc:sldMk cId="1549860235" sldId="276"/>
            <ac:picMk id="5" creationId="{6B2755D6-6E85-4A91-D086-5208B7E25B76}"/>
          </ac:picMkLst>
        </pc:picChg>
      </pc:sldChg>
      <pc:sldChg chg="modSp new del mod">
        <pc:chgData name="Matt Dow" userId="1f5d659b9fa405ed" providerId="LiveId" clId="{221BA493-6493-4A03-BC12-492D3A7665E2}" dt="2026-04-16T18:37:12.396" v="3856" actId="47"/>
        <pc:sldMkLst>
          <pc:docMk/>
          <pc:sldMk cId="2006696972" sldId="277"/>
        </pc:sldMkLst>
        <pc:spChg chg="mod">
          <ac:chgData name="Matt Dow" userId="1f5d659b9fa405ed" providerId="LiveId" clId="{221BA493-6493-4A03-BC12-492D3A7665E2}" dt="2026-04-16T18:36:23.583" v="3671" actId="115"/>
          <ac:spMkLst>
            <pc:docMk/>
            <pc:sldMk cId="2006696972" sldId="277"/>
            <ac:spMk id="2" creationId="{3B06A066-E552-BFDB-60EB-1E3C9492A471}"/>
          </ac:spMkLst>
        </pc:spChg>
        <pc:spChg chg="mod">
          <ac:chgData name="Matt Dow" userId="1f5d659b9fa405ed" providerId="LiveId" clId="{221BA493-6493-4A03-BC12-492D3A7665E2}" dt="2026-04-16T18:36:57.837" v="3855" actId="5793"/>
          <ac:spMkLst>
            <pc:docMk/>
            <pc:sldMk cId="2006696972" sldId="277"/>
            <ac:spMk id="3" creationId="{21CA7797-6AA2-F078-C59C-10C81A5B6FD0}"/>
          </ac:spMkLst>
        </pc:spChg>
      </pc:sldChg>
      <pc:sldChg chg="addSp delSp modSp new mod">
        <pc:chgData name="Matt Dow" userId="1f5d659b9fa405ed" providerId="LiveId" clId="{221BA493-6493-4A03-BC12-492D3A7665E2}" dt="2026-04-16T22:04:24.128" v="5554" actId="14100"/>
        <pc:sldMkLst>
          <pc:docMk/>
          <pc:sldMk cId="4288693019" sldId="277"/>
        </pc:sldMkLst>
        <pc:spChg chg="del mod">
          <ac:chgData name="Matt Dow" userId="1f5d659b9fa405ed" providerId="LiveId" clId="{221BA493-6493-4A03-BC12-492D3A7665E2}" dt="2026-04-16T18:49:24.099" v="4249" actId="478"/>
          <ac:spMkLst>
            <pc:docMk/>
            <pc:sldMk cId="4288693019" sldId="277"/>
            <ac:spMk id="2" creationId="{CD4C7957-8B4E-A7CC-D305-D4EC4EBEF915}"/>
          </ac:spMkLst>
        </pc:spChg>
        <pc:spChg chg="del">
          <ac:chgData name="Matt Dow" userId="1f5d659b9fa405ed" providerId="LiveId" clId="{221BA493-6493-4A03-BC12-492D3A7665E2}" dt="2026-04-16T18:44:45.977" v="3999" actId="478"/>
          <ac:spMkLst>
            <pc:docMk/>
            <pc:sldMk cId="4288693019" sldId="277"/>
            <ac:spMk id="3" creationId="{596E6CCF-D478-A42B-DBFD-60E94EFBDDB0}"/>
          </ac:spMkLst>
        </pc:spChg>
        <pc:spChg chg="add del mod">
          <ac:chgData name="Matt Dow" userId="1f5d659b9fa405ed" providerId="LiveId" clId="{221BA493-6493-4A03-BC12-492D3A7665E2}" dt="2026-04-16T18:49:27.177" v="4250" actId="478"/>
          <ac:spMkLst>
            <pc:docMk/>
            <pc:sldMk cId="4288693019" sldId="277"/>
            <ac:spMk id="5" creationId="{4C2B0511-FD82-EE86-55B3-5DA2DC0C4328}"/>
          </ac:spMkLst>
        </pc:spChg>
        <pc:picChg chg="add mod">
          <ac:chgData name="Matt Dow" userId="1f5d659b9fa405ed" providerId="LiveId" clId="{221BA493-6493-4A03-BC12-492D3A7665E2}" dt="2026-04-16T22:04:24.128" v="5554" actId="14100"/>
          <ac:picMkLst>
            <pc:docMk/>
            <pc:sldMk cId="4288693019" sldId="277"/>
            <ac:picMk id="3" creationId="{297410AF-03B7-F254-917C-BD2B5BF72E36}"/>
          </ac:picMkLst>
        </pc:picChg>
        <pc:picChg chg="add del mod">
          <ac:chgData name="Matt Dow" userId="1f5d659b9fa405ed" providerId="LiveId" clId="{221BA493-6493-4A03-BC12-492D3A7665E2}" dt="2026-04-16T22:02:06.054" v="5538" actId="478"/>
          <ac:picMkLst>
            <pc:docMk/>
            <pc:sldMk cId="4288693019" sldId="277"/>
            <ac:picMk id="6" creationId="{B3CADADC-D3AC-62AB-49A8-4F0528168A06}"/>
          </ac:picMkLst>
        </pc:picChg>
        <pc:picChg chg="add del mod">
          <ac:chgData name="Matt Dow" userId="1f5d659b9fa405ed" providerId="LiveId" clId="{221BA493-6493-4A03-BC12-492D3A7665E2}" dt="2026-04-16T22:02:06.765" v="5539" actId="478"/>
          <ac:picMkLst>
            <pc:docMk/>
            <pc:sldMk cId="4288693019" sldId="277"/>
            <ac:picMk id="8" creationId="{9D49B143-A6DB-B406-55D6-369CEF83CB50}"/>
          </ac:picMkLst>
        </pc:picChg>
      </pc:sldChg>
      <pc:sldChg chg="modSp new mod">
        <pc:chgData name="Matt Dow" userId="1f5d659b9fa405ed" providerId="LiveId" clId="{221BA493-6493-4A03-BC12-492D3A7665E2}" dt="2026-04-16T22:00:51.409" v="5537" actId="20577"/>
        <pc:sldMkLst>
          <pc:docMk/>
          <pc:sldMk cId="4076297923" sldId="278"/>
        </pc:sldMkLst>
        <pc:spChg chg="mod">
          <ac:chgData name="Matt Dow" userId="1f5d659b9fa405ed" providerId="LiveId" clId="{221BA493-6493-4A03-BC12-492D3A7665E2}" dt="2026-04-16T18:49:13.366" v="4248" actId="20577"/>
          <ac:spMkLst>
            <pc:docMk/>
            <pc:sldMk cId="4076297923" sldId="278"/>
            <ac:spMk id="2" creationId="{36E38B34-5BF2-683A-0CBE-2DA0D4471EA0}"/>
          </ac:spMkLst>
        </pc:spChg>
        <pc:spChg chg="mod">
          <ac:chgData name="Matt Dow" userId="1f5d659b9fa405ed" providerId="LiveId" clId="{221BA493-6493-4A03-BC12-492D3A7665E2}" dt="2026-04-16T22:00:51.409" v="5537" actId="20577"/>
          <ac:spMkLst>
            <pc:docMk/>
            <pc:sldMk cId="4076297923" sldId="278"/>
            <ac:spMk id="3" creationId="{A19592D3-F1F0-9F56-CC79-767A9CDD9048}"/>
          </ac:spMkLst>
        </pc:spChg>
      </pc:sldChg>
      <pc:sldChg chg="delSp modSp new del mod ord">
        <pc:chgData name="Matt Dow" userId="1f5d659b9fa405ed" providerId="LiveId" clId="{221BA493-6493-4A03-BC12-492D3A7665E2}" dt="2026-04-16T22:30:13.618" v="6813" actId="2696"/>
        <pc:sldMkLst>
          <pc:docMk/>
          <pc:sldMk cId="2279040094" sldId="279"/>
        </pc:sldMkLst>
        <pc:spChg chg="del mod">
          <ac:chgData name="Matt Dow" userId="1f5d659b9fa405ed" providerId="LiveId" clId="{221BA493-6493-4A03-BC12-492D3A7665E2}" dt="2026-04-16T18:53:30.009" v="4341" actId="478"/>
          <ac:spMkLst>
            <pc:docMk/>
            <pc:sldMk cId="2279040094" sldId="279"/>
            <ac:spMk id="2" creationId="{7A903810-F692-8881-53E9-BD5CAAC3E936}"/>
          </ac:spMkLst>
        </pc:spChg>
        <pc:spChg chg="mod">
          <ac:chgData name="Matt Dow" userId="1f5d659b9fa405ed" providerId="LiveId" clId="{221BA493-6493-4A03-BC12-492D3A7665E2}" dt="2026-04-16T22:30:08.511" v="6812" actId="20577"/>
          <ac:spMkLst>
            <pc:docMk/>
            <pc:sldMk cId="2279040094" sldId="279"/>
            <ac:spMk id="3" creationId="{9A49790A-B0BB-839B-4657-3852CCCF7815}"/>
          </ac:spMkLst>
        </pc:spChg>
      </pc:sldChg>
      <pc:sldChg chg="addSp delSp modSp new mod">
        <pc:chgData name="Matt Dow" userId="1f5d659b9fa405ed" providerId="LiveId" clId="{221BA493-6493-4A03-BC12-492D3A7665E2}" dt="2026-04-16T18:54:51.428" v="4352" actId="14100"/>
        <pc:sldMkLst>
          <pc:docMk/>
          <pc:sldMk cId="1810546496" sldId="280"/>
        </pc:sldMkLst>
        <pc:picChg chg="add del mod">
          <ac:chgData name="Matt Dow" userId="1f5d659b9fa405ed" providerId="LiveId" clId="{221BA493-6493-4A03-BC12-492D3A7665E2}" dt="2026-04-16T18:54:40.488" v="4348" actId="478"/>
          <ac:picMkLst>
            <pc:docMk/>
            <pc:sldMk cId="1810546496" sldId="280"/>
            <ac:picMk id="5" creationId="{FEE47C5F-7B22-6C9B-AB35-17E31225BC51}"/>
          </ac:picMkLst>
        </pc:picChg>
        <pc:picChg chg="add mod">
          <ac:chgData name="Matt Dow" userId="1f5d659b9fa405ed" providerId="LiveId" clId="{221BA493-6493-4A03-BC12-492D3A7665E2}" dt="2026-04-16T18:54:51.428" v="4352" actId="14100"/>
          <ac:picMkLst>
            <pc:docMk/>
            <pc:sldMk cId="1810546496" sldId="280"/>
            <ac:picMk id="7" creationId="{12D5B916-9F50-764C-3134-287A075E24F0}"/>
          </ac:picMkLst>
        </pc:picChg>
      </pc:sldChg>
      <pc:sldChg chg="delSp modSp new mod">
        <pc:chgData name="Matt Dow" userId="1f5d659b9fa405ed" providerId="LiveId" clId="{221BA493-6493-4A03-BC12-492D3A7665E2}" dt="2026-04-16T22:33:07.650" v="6826" actId="113"/>
        <pc:sldMkLst>
          <pc:docMk/>
          <pc:sldMk cId="3359023893" sldId="281"/>
        </pc:sldMkLst>
        <pc:spChg chg="mod">
          <ac:chgData name="Matt Dow" userId="1f5d659b9fa405ed" providerId="LiveId" clId="{221BA493-6493-4A03-BC12-492D3A7665E2}" dt="2026-04-16T22:33:07.650" v="6826" actId="113"/>
          <ac:spMkLst>
            <pc:docMk/>
            <pc:sldMk cId="3359023893" sldId="281"/>
            <ac:spMk id="2" creationId="{78316DFA-90A2-565A-67F9-F676205A2E8D}"/>
          </ac:spMkLst>
        </pc:spChg>
        <pc:spChg chg="del">
          <ac:chgData name="Matt Dow" userId="1f5d659b9fa405ed" providerId="LiveId" clId="{221BA493-6493-4A03-BC12-492D3A7665E2}" dt="2026-04-16T19:33:09.906" v="5501" actId="478"/>
          <ac:spMkLst>
            <pc:docMk/>
            <pc:sldMk cId="3359023893" sldId="281"/>
            <ac:spMk id="3" creationId="{EE52FA6D-4B72-DCB0-ACBA-208539550EB9}"/>
          </ac:spMkLst>
        </pc:spChg>
      </pc:sldChg>
      <pc:sldChg chg="modSp new del mod">
        <pc:chgData name="Matt Dow" userId="1f5d659b9fa405ed" providerId="LiveId" clId="{221BA493-6493-4A03-BC12-492D3A7665E2}" dt="2026-04-16T22:30:20.017" v="6814" actId="2696"/>
        <pc:sldMkLst>
          <pc:docMk/>
          <pc:sldMk cId="3003342968" sldId="282"/>
        </pc:sldMkLst>
        <pc:spChg chg="mod">
          <ac:chgData name="Matt Dow" userId="1f5d659b9fa405ed" providerId="LiveId" clId="{221BA493-6493-4A03-BC12-492D3A7665E2}" dt="2026-04-16T19:03:33.790" v="4876" actId="20577"/>
          <ac:spMkLst>
            <pc:docMk/>
            <pc:sldMk cId="3003342968" sldId="282"/>
            <ac:spMk id="2" creationId="{F57AF30C-E6A4-4E0F-B81D-11F16ADAE9CA}"/>
          </ac:spMkLst>
        </pc:spChg>
        <pc:spChg chg="mod">
          <ac:chgData name="Matt Dow" userId="1f5d659b9fa405ed" providerId="LiveId" clId="{221BA493-6493-4A03-BC12-492D3A7665E2}" dt="2026-04-16T22:09:37.202" v="5590" actId="20577"/>
          <ac:spMkLst>
            <pc:docMk/>
            <pc:sldMk cId="3003342968" sldId="282"/>
            <ac:spMk id="3" creationId="{D3DC18DA-21E1-BE25-7D4E-8D0550CF644F}"/>
          </ac:spMkLst>
        </pc:spChg>
      </pc:sldChg>
      <pc:sldChg chg="addSp delSp modSp new del mod">
        <pc:chgData name="Matt Dow" userId="1f5d659b9fa405ed" providerId="LiveId" clId="{221BA493-6493-4A03-BC12-492D3A7665E2}" dt="2026-04-16T19:12:24.184" v="5451" actId="47"/>
        <pc:sldMkLst>
          <pc:docMk/>
          <pc:sldMk cId="1664950729" sldId="283"/>
        </pc:sldMkLst>
        <pc:spChg chg="mod">
          <ac:chgData name="Matt Dow" userId="1f5d659b9fa405ed" providerId="LiveId" clId="{221BA493-6493-4A03-BC12-492D3A7665E2}" dt="2026-04-16T19:11:52.983" v="5408" actId="20577"/>
          <ac:spMkLst>
            <pc:docMk/>
            <pc:sldMk cId="1664950729" sldId="283"/>
            <ac:spMk id="2" creationId="{03F3D4BD-CBB2-E401-78B0-34650D3CE928}"/>
          </ac:spMkLst>
        </pc:spChg>
        <pc:spChg chg="del">
          <ac:chgData name="Matt Dow" userId="1f5d659b9fa405ed" providerId="LiveId" clId="{221BA493-6493-4A03-BC12-492D3A7665E2}" dt="2026-04-16T19:08:16.027" v="5385" actId="478"/>
          <ac:spMkLst>
            <pc:docMk/>
            <pc:sldMk cId="1664950729" sldId="283"/>
            <ac:spMk id="3" creationId="{8ACB863D-4000-7990-7C8B-20A77E2A255F}"/>
          </ac:spMkLst>
        </pc:spChg>
        <pc:picChg chg="add del mod">
          <ac:chgData name="Matt Dow" userId="1f5d659b9fa405ed" providerId="LiveId" clId="{221BA493-6493-4A03-BC12-492D3A7665E2}" dt="2026-04-16T19:11:32.491" v="5394" actId="478"/>
          <ac:picMkLst>
            <pc:docMk/>
            <pc:sldMk cId="1664950729" sldId="283"/>
            <ac:picMk id="5122" creationId="{A6175FFD-710C-EDEF-22BC-30B5C1E343D4}"/>
          </ac:picMkLst>
        </pc:picChg>
      </pc:sldChg>
      <pc:sldChg chg="modSp new del mod">
        <pc:chgData name="Matt Dow" userId="1f5d659b9fa405ed" providerId="LiveId" clId="{221BA493-6493-4A03-BC12-492D3A7665E2}" dt="2026-04-16T22:30:23.791" v="6815" actId="2696"/>
        <pc:sldMkLst>
          <pc:docMk/>
          <pc:sldMk cId="1336695299" sldId="284"/>
        </pc:sldMkLst>
        <pc:spChg chg="mod">
          <ac:chgData name="Matt Dow" userId="1f5d659b9fa405ed" providerId="LiveId" clId="{221BA493-6493-4A03-BC12-492D3A7665E2}" dt="2026-04-16T19:12:02.908" v="5410"/>
          <ac:spMkLst>
            <pc:docMk/>
            <pc:sldMk cId="1336695299" sldId="284"/>
            <ac:spMk id="2" creationId="{0D92586E-323A-002E-B969-5898EFB80BA9}"/>
          </ac:spMkLst>
        </pc:spChg>
        <pc:spChg chg="mod">
          <ac:chgData name="Matt Dow" userId="1f5d659b9fa405ed" providerId="LiveId" clId="{221BA493-6493-4A03-BC12-492D3A7665E2}" dt="2026-04-16T22:09:45.498" v="5594" actId="20577"/>
          <ac:spMkLst>
            <pc:docMk/>
            <pc:sldMk cId="1336695299" sldId="284"/>
            <ac:spMk id="3" creationId="{F7189E6F-09F1-2AF6-C06F-1E97163F42D5}"/>
          </ac:spMkLst>
        </pc:spChg>
      </pc:sldChg>
      <pc:sldChg chg="modSp new mod">
        <pc:chgData name="Matt Dow" userId="1f5d659b9fa405ed" providerId="LiveId" clId="{221BA493-6493-4A03-BC12-492D3A7665E2}" dt="2026-04-16T22:33:25.430" v="6853" actId="20577"/>
        <pc:sldMkLst>
          <pc:docMk/>
          <pc:sldMk cId="895046268" sldId="285"/>
        </pc:sldMkLst>
        <pc:spChg chg="mod">
          <ac:chgData name="Matt Dow" userId="1f5d659b9fa405ed" providerId="LiveId" clId="{221BA493-6493-4A03-BC12-492D3A7665E2}" dt="2026-04-16T22:10:18.086" v="5613" actId="113"/>
          <ac:spMkLst>
            <pc:docMk/>
            <pc:sldMk cId="895046268" sldId="285"/>
            <ac:spMk id="2" creationId="{E03DD6BF-DF5B-012B-11D4-98B6EB0E9AFE}"/>
          </ac:spMkLst>
        </pc:spChg>
        <pc:spChg chg="mod">
          <ac:chgData name="Matt Dow" userId="1f5d659b9fa405ed" providerId="LiveId" clId="{221BA493-6493-4A03-BC12-492D3A7665E2}" dt="2026-04-16T22:33:25.430" v="6853" actId="20577"/>
          <ac:spMkLst>
            <pc:docMk/>
            <pc:sldMk cId="895046268" sldId="285"/>
            <ac:spMk id="3" creationId="{9B3EE669-527F-B294-3575-2E6BD43D953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CA"/>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CA"/>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CA"/>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CA"/>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CA"/>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CA"/>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CA"/>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CA"/>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CA"/>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CA"/>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CA"/>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CA"/>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CA"/>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CA"/>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CA"/>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CA"/>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CA"/>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CA"/>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CA"/>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CA"/>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CA"/>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CA"/>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CA"/>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CA"/>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CA"/>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CA"/>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CA"/>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4/16/2026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claws.gov.bc.ca/civix/document/id/complete/statreg/96106_0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D4179-F03C-3601-024B-452168247FB0}"/>
              </a:ext>
            </a:extLst>
          </p:cNvPr>
          <p:cNvSpPr>
            <a:spLocks noGrp="1"/>
          </p:cNvSpPr>
          <p:nvPr>
            <p:ph type="ctrTitle"/>
          </p:nvPr>
        </p:nvSpPr>
        <p:spPr/>
        <p:txBody>
          <a:bodyPr>
            <a:normAutofit fontScale="90000"/>
          </a:bodyPr>
          <a:lstStyle/>
          <a:p>
            <a:pPr algn="ctr"/>
            <a:r>
              <a:rPr lang="en-CA" b="1" dirty="0">
                <a:latin typeface="Garamond" panose="02020404030301010803" pitchFamily="18" charset="0"/>
              </a:rPr>
              <a:t>Gabriola Fire Protection Improvement District  </a:t>
            </a:r>
            <a:br>
              <a:rPr lang="en-CA" b="1" dirty="0">
                <a:latin typeface="Garamond" panose="02020404030301010803" pitchFamily="18" charset="0"/>
              </a:rPr>
            </a:br>
            <a:br>
              <a:rPr lang="en-CA" b="1" dirty="0">
                <a:latin typeface="Garamond" panose="02020404030301010803" pitchFamily="18" charset="0"/>
              </a:rPr>
            </a:br>
            <a:r>
              <a:rPr lang="en-CA" b="1" dirty="0">
                <a:latin typeface="Garamond" panose="02020404030301010803" pitchFamily="18" charset="0"/>
              </a:rPr>
              <a:t>Election 2026</a:t>
            </a:r>
            <a:br>
              <a:rPr lang="en-CA" dirty="0"/>
            </a:br>
            <a:r>
              <a:rPr lang="en-CA" dirty="0"/>
              <a:t> </a:t>
            </a:r>
          </a:p>
        </p:txBody>
      </p:sp>
      <p:sp>
        <p:nvSpPr>
          <p:cNvPr id="3" name="Subtitle 2">
            <a:extLst>
              <a:ext uri="{FF2B5EF4-FFF2-40B4-BE49-F238E27FC236}">
                <a16:creationId xmlns:a16="http://schemas.microsoft.com/office/drawing/2014/main" id="{90C32AED-A3D8-69A1-3597-4E4EFF6C2F94}"/>
              </a:ext>
            </a:extLst>
          </p:cNvPr>
          <p:cNvSpPr>
            <a:spLocks noGrp="1"/>
          </p:cNvSpPr>
          <p:nvPr>
            <p:ph type="subTitle" idx="1"/>
          </p:nvPr>
        </p:nvSpPr>
        <p:spPr>
          <a:xfrm>
            <a:off x="2589213" y="4777381"/>
            <a:ext cx="8915399" cy="1126283"/>
          </a:xfrm>
        </p:spPr>
        <p:txBody>
          <a:bodyPr/>
          <a:lstStyle/>
          <a:p>
            <a:r>
              <a:rPr lang="en-CA" b="1" dirty="0">
                <a:latin typeface="Garamond" panose="02020404030301010803" pitchFamily="18" charset="0"/>
              </a:rPr>
              <a:t>Presentation by Dr. Matt Dow</a:t>
            </a:r>
          </a:p>
        </p:txBody>
      </p:sp>
    </p:spTree>
    <p:extLst>
      <p:ext uri="{BB962C8B-B14F-4D97-AF65-F5344CB8AC3E}">
        <p14:creationId xmlns:p14="http://schemas.microsoft.com/office/powerpoint/2010/main" val="315481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C180A-20CE-780E-9ECA-A9BF316C1D98}"/>
              </a:ext>
            </a:extLst>
          </p:cNvPr>
          <p:cNvSpPr>
            <a:spLocks noGrp="1"/>
          </p:cNvSpPr>
          <p:nvPr>
            <p:ph type="title"/>
          </p:nvPr>
        </p:nvSpPr>
        <p:spPr/>
        <p:txBody>
          <a:bodyPr/>
          <a:lstStyle/>
          <a:p>
            <a:r>
              <a:rPr lang="en-CA" b="1" dirty="0"/>
              <a:t>The Gabriola Exclusion</a:t>
            </a:r>
          </a:p>
        </p:txBody>
      </p:sp>
      <p:sp>
        <p:nvSpPr>
          <p:cNvPr id="3" name="Content Placeholder 2">
            <a:extLst>
              <a:ext uri="{FF2B5EF4-FFF2-40B4-BE49-F238E27FC236}">
                <a16:creationId xmlns:a16="http://schemas.microsoft.com/office/drawing/2014/main" id="{AAB0DAB5-6A7B-1D77-54D3-F2E9902A6845}"/>
              </a:ext>
            </a:extLst>
          </p:cNvPr>
          <p:cNvSpPr>
            <a:spLocks noGrp="1"/>
          </p:cNvSpPr>
          <p:nvPr>
            <p:ph idx="1"/>
          </p:nvPr>
        </p:nvSpPr>
        <p:spPr>
          <a:xfrm>
            <a:off x="2589212" y="1557697"/>
            <a:ext cx="8915400" cy="4902838"/>
          </a:xfrm>
        </p:spPr>
        <p:txBody>
          <a:bodyPr>
            <a:normAutofit/>
          </a:bodyPr>
          <a:lstStyle/>
          <a:p>
            <a:pPr marL="0" indent="0">
              <a:buNone/>
            </a:pPr>
            <a:r>
              <a:rPr lang="en-CA" sz="2400" dirty="0">
                <a:latin typeface="Garamond" panose="02020404030301010803" pitchFamily="18" charset="0"/>
              </a:rPr>
              <a:t>There is a tendency by </a:t>
            </a:r>
            <a:r>
              <a:rPr lang="en-CA" sz="2400" b="1" u="sng" dirty="0">
                <a:latin typeface="Garamond" panose="02020404030301010803" pitchFamily="18" charset="0"/>
              </a:rPr>
              <a:t>particular interest groups</a:t>
            </a:r>
            <a:r>
              <a:rPr lang="en-CA" sz="2400" dirty="0">
                <a:latin typeface="Garamond" panose="02020404030301010803" pitchFamily="18" charset="0"/>
              </a:rPr>
              <a:t> to say that ratepayers </a:t>
            </a:r>
            <a:r>
              <a:rPr lang="en-CA" sz="2400" b="1" u="sng" dirty="0">
                <a:latin typeface="Garamond" panose="02020404030301010803" pitchFamily="18" charset="0"/>
              </a:rPr>
              <a:t>who ask question</a:t>
            </a:r>
            <a:r>
              <a:rPr lang="en-CA" sz="2400" dirty="0">
                <a:latin typeface="Garamond" panose="02020404030301010803" pitchFamily="18" charset="0"/>
              </a:rPr>
              <a:t>, </a:t>
            </a:r>
            <a:r>
              <a:rPr lang="en-CA" sz="2400" b="1" u="sng" dirty="0">
                <a:latin typeface="Garamond" panose="02020404030301010803" pitchFamily="18" charset="0"/>
              </a:rPr>
              <a:t>challenge trustee decisions</a:t>
            </a:r>
            <a:r>
              <a:rPr lang="en-CA" sz="2400" dirty="0">
                <a:latin typeface="Garamond" panose="02020404030301010803" pitchFamily="18" charset="0"/>
              </a:rPr>
              <a:t>, </a:t>
            </a:r>
            <a:r>
              <a:rPr lang="en-CA" sz="2400" b="1" u="sng" dirty="0">
                <a:latin typeface="Garamond" panose="02020404030301010803" pitchFamily="18" charset="0"/>
              </a:rPr>
              <a:t>and want to be properly informed</a:t>
            </a:r>
            <a:r>
              <a:rPr lang="en-CA" sz="2400" dirty="0">
                <a:latin typeface="Garamond" panose="02020404030301010803" pitchFamily="18" charset="0"/>
              </a:rPr>
              <a:t>…</a:t>
            </a:r>
            <a:r>
              <a:rPr lang="en-CA" sz="2400" b="1" u="sng" dirty="0">
                <a:latin typeface="Garamond" panose="02020404030301010803" pitchFamily="18" charset="0"/>
              </a:rPr>
              <a:t>are evil or apart of some type of a “cabal.</a:t>
            </a:r>
            <a:r>
              <a:rPr lang="en-CA" sz="2400" dirty="0">
                <a:latin typeface="Garamond" panose="02020404030301010803" pitchFamily="18" charset="0"/>
              </a:rPr>
              <a:t>” </a:t>
            </a:r>
          </a:p>
          <a:p>
            <a:pPr marL="0" indent="0">
              <a:buNone/>
            </a:pPr>
            <a:endParaRPr lang="en-CA" sz="2400" dirty="0">
              <a:latin typeface="Garamond" panose="02020404030301010803" pitchFamily="18" charset="0"/>
            </a:endParaRPr>
          </a:p>
          <a:p>
            <a:pPr marL="0" indent="0">
              <a:buNone/>
            </a:pPr>
            <a:r>
              <a:rPr lang="en-CA" sz="2400" dirty="0">
                <a:latin typeface="Garamond" panose="02020404030301010803" pitchFamily="18" charset="0"/>
              </a:rPr>
              <a:t>This type of mentality or language in my field of study is called </a:t>
            </a:r>
            <a:r>
              <a:rPr lang="en-CA" sz="2400" b="1" u="sng" dirty="0">
                <a:latin typeface="Garamond" panose="02020404030301010803" pitchFamily="18" charset="0"/>
              </a:rPr>
              <a:t>conspiratorial discourse</a:t>
            </a:r>
            <a:r>
              <a:rPr lang="en-CA" sz="2400" dirty="0">
                <a:latin typeface="Garamond" panose="02020404030301010803" pitchFamily="18" charset="0"/>
              </a:rPr>
              <a:t>, often associated with </a:t>
            </a:r>
            <a:r>
              <a:rPr lang="en-CA" sz="2400" b="1" u="sng" dirty="0">
                <a:latin typeface="Garamond" panose="02020404030301010803" pitchFamily="18" charset="0"/>
              </a:rPr>
              <a:t>populist and nationalist movements</a:t>
            </a:r>
            <a:r>
              <a:rPr lang="en-CA" sz="2400" dirty="0">
                <a:latin typeface="Garamond" panose="02020404030301010803" pitchFamily="18" charset="0"/>
              </a:rPr>
              <a:t>. </a:t>
            </a:r>
            <a:r>
              <a:rPr lang="en-CA" sz="2400" b="1" u="sng" dirty="0">
                <a:latin typeface="Garamond" panose="02020404030301010803" pitchFamily="18" charset="0"/>
              </a:rPr>
              <a:t>This is incredibly dangerous practice that undermines democracy.</a:t>
            </a:r>
            <a:r>
              <a:rPr lang="en-CA" sz="2400" dirty="0">
                <a:latin typeface="Garamond" panose="02020404030301010803" pitchFamily="18" charset="0"/>
              </a:rPr>
              <a:t>   </a:t>
            </a:r>
          </a:p>
          <a:p>
            <a:pPr marL="0" indent="0">
              <a:buNone/>
            </a:pPr>
            <a:endParaRPr lang="en-CA" sz="2400" dirty="0">
              <a:latin typeface="Garamond" panose="02020404030301010803" pitchFamily="18" charset="0"/>
            </a:endParaRPr>
          </a:p>
          <a:p>
            <a:pPr marL="0" indent="0">
              <a:buNone/>
            </a:pPr>
            <a:r>
              <a:rPr lang="en-CA" sz="2400" dirty="0">
                <a:latin typeface="Garamond" panose="02020404030301010803" pitchFamily="18" charset="0"/>
              </a:rPr>
              <a:t>In actual reality, </a:t>
            </a:r>
            <a:r>
              <a:rPr lang="en-CA" sz="2400" b="1" u="sng" dirty="0">
                <a:latin typeface="Garamond" panose="02020404030301010803" pitchFamily="18" charset="0"/>
              </a:rPr>
              <a:t>this is an extremely healthy </a:t>
            </a:r>
            <a:r>
              <a:rPr lang="en-CA" sz="2400" b="1" u="sng">
                <a:latin typeface="Garamond" panose="02020404030301010803" pitchFamily="18" charset="0"/>
              </a:rPr>
              <a:t>democratic practice</a:t>
            </a:r>
            <a:r>
              <a:rPr lang="en-CA" sz="2400">
                <a:latin typeface="Garamond" panose="02020404030301010803" pitchFamily="18" charset="0"/>
              </a:rPr>
              <a:t>. </a:t>
            </a:r>
            <a:endParaRPr lang="en-CA" sz="2400" dirty="0">
              <a:latin typeface="Garamond" panose="02020404030301010803" pitchFamily="18" charset="0"/>
            </a:endParaRPr>
          </a:p>
          <a:p>
            <a:pPr marL="0" indent="0">
              <a:buNone/>
            </a:pPr>
            <a:endParaRPr lang="en-CA" sz="2400" dirty="0">
              <a:latin typeface="Garamond" panose="02020404030301010803" pitchFamily="18" charset="0"/>
            </a:endParaRPr>
          </a:p>
          <a:p>
            <a:pPr marL="0" indent="0">
              <a:buNone/>
            </a:pPr>
            <a:endParaRPr lang="en-CA" dirty="0"/>
          </a:p>
        </p:txBody>
      </p:sp>
    </p:spTree>
    <p:extLst>
      <p:ext uri="{BB962C8B-B14F-4D97-AF65-F5344CB8AC3E}">
        <p14:creationId xmlns:p14="http://schemas.microsoft.com/office/powerpoint/2010/main" val="3078116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FA07-10FA-D70A-C37A-753B60F8933C}"/>
              </a:ext>
            </a:extLst>
          </p:cNvPr>
          <p:cNvSpPr>
            <a:spLocks noGrp="1"/>
          </p:cNvSpPr>
          <p:nvPr>
            <p:ph type="title"/>
          </p:nvPr>
        </p:nvSpPr>
        <p:spPr/>
        <p:txBody>
          <a:bodyPr>
            <a:normAutofit fontScale="90000"/>
          </a:bodyPr>
          <a:lstStyle/>
          <a:p>
            <a:r>
              <a:rPr lang="en-CA" b="1" dirty="0"/>
              <a:t>Lack of Transparency </a:t>
            </a:r>
            <a:br>
              <a:rPr lang="en-CA" b="1" dirty="0"/>
            </a:br>
            <a:br>
              <a:rPr lang="en-CA" b="1" dirty="0"/>
            </a:br>
            <a:br>
              <a:rPr lang="en-CA" b="1" dirty="0"/>
            </a:br>
            <a:br>
              <a:rPr lang="en-CA" b="1" dirty="0"/>
            </a:br>
            <a:endParaRPr lang="en-CA" dirty="0"/>
          </a:p>
        </p:txBody>
      </p:sp>
      <p:pic>
        <p:nvPicPr>
          <p:cNvPr id="4100" name="Picture 4" descr="Transparency and Ethics | Hines4Michigan">
            <a:extLst>
              <a:ext uri="{FF2B5EF4-FFF2-40B4-BE49-F238E27FC236}">
                <a16:creationId xmlns:a16="http://schemas.microsoft.com/office/drawing/2014/main" id="{144CE3EF-FA60-9FFC-8C6A-50FEBB226F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2963" y="1516557"/>
            <a:ext cx="7558733" cy="4825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8580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06C4A-DEFE-4ACA-AF8E-2AA7C28CF4AE}"/>
              </a:ext>
            </a:extLst>
          </p:cNvPr>
          <p:cNvSpPr>
            <a:spLocks noGrp="1"/>
          </p:cNvSpPr>
          <p:nvPr>
            <p:ph type="title"/>
          </p:nvPr>
        </p:nvSpPr>
        <p:spPr/>
        <p:txBody>
          <a:bodyPr/>
          <a:lstStyle/>
          <a:p>
            <a:r>
              <a:rPr lang="en-CA" b="1" dirty="0"/>
              <a:t>It’s easier &amp; cheaper to be transparent…</a:t>
            </a:r>
            <a:r>
              <a:rPr lang="en-CA" dirty="0"/>
              <a:t> </a:t>
            </a:r>
          </a:p>
        </p:txBody>
      </p:sp>
      <p:sp>
        <p:nvSpPr>
          <p:cNvPr id="3" name="Content Placeholder 2">
            <a:extLst>
              <a:ext uri="{FF2B5EF4-FFF2-40B4-BE49-F238E27FC236}">
                <a16:creationId xmlns:a16="http://schemas.microsoft.com/office/drawing/2014/main" id="{CB521F3B-D242-EE33-88DD-B987E4645BE1}"/>
              </a:ext>
            </a:extLst>
          </p:cNvPr>
          <p:cNvSpPr>
            <a:spLocks noGrp="1"/>
          </p:cNvSpPr>
          <p:nvPr>
            <p:ph idx="1"/>
          </p:nvPr>
        </p:nvSpPr>
        <p:spPr>
          <a:xfrm>
            <a:off x="2589212" y="2133599"/>
            <a:ext cx="8915400" cy="4216655"/>
          </a:xfrm>
        </p:spPr>
        <p:txBody>
          <a:bodyPr>
            <a:normAutofit fontScale="92500" lnSpcReduction="20000"/>
          </a:bodyPr>
          <a:lstStyle/>
          <a:p>
            <a:pPr marL="0" indent="0">
              <a:buNone/>
            </a:pPr>
            <a:endParaRPr lang="en-US" sz="2800" dirty="0">
              <a:latin typeface="Garamond" panose="02020404030301010803" pitchFamily="18" charset="0"/>
            </a:endParaRPr>
          </a:p>
          <a:p>
            <a:pPr marL="0" indent="0">
              <a:buNone/>
            </a:pPr>
            <a:r>
              <a:rPr lang="en-US" sz="2800" dirty="0">
                <a:latin typeface="Garamond" panose="02020404030301010803" pitchFamily="18" charset="0"/>
              </a:rPr>
              <a:t>In 2024, Professional Fees were: </a:t>
            </a:r>
            <a:r>
              <a:rPr lang="en-US" sz="2800" b="1" u="sng" dirty="0">
                <a:latin typeface="Garamond" panose="02020404030301010803" pitchFamily="18" charset="0"/>
              </a:rPr>
              <a:t>$48,416. </a:t>
            </a:r>
          </a:p>
          <a:p>
            <a:pPr marL="0" indent="0">
              <a:buNone/>
            </a:pPr>
            <a:endParaRPr lang="en-US" sz="2800" dirty="0">
              <a:latin typeface="Garamond" panose="02020404030301010803" pitchFamily="18" charset="0"/>
            </a:endParaRPr>
          </a:p>
          <a:p>
            <a:pPr marL="0" indent="0">
              <a:buNone/>
            </a:pPr>
            <a:r>
              <a:rPr lang="en-US" sz="2800" dirty="0">
                <a:latin typeface="Garamond" panose="02020404030301010803" pitchFamily="18" charset="0"/>
              </a:rPr>
              <a:t>How much was that just from FOIs?</a:t>
            </a:r>
          </a:p>
          <a:p>
            <a:pPr marL="0" indent="0">
              <a:buNone/>
            </a:pPr>
            <a:r>
              <a:rPr lang="en-US" sz="2800" dirty="0">
                <a:latin typeface="Garamond" panose="02020404030301010803" pitchFamily="18" charset="0"/>
              </a:rPr>
              <a:t>How much have the Trustees spent in 2025 on FOIs? </a:t>
            </a:r>
          </a:p>
          <a:p>
            <a:pPr marL="0" indent="0">
              <a:buNone/>
            </a:pPr>
            <a:r>
              <a:rPr lang="en-US" sz="2800" dirty="0">
                <a:latin typeface="Garamond" panose="02020404030301010803" pitchFamily="18" charset="0"/>
              </a:rPr>
              <a:t>How much will FOIs cost in 2026?</a:t>
            </a:r>
          </a:p>
          <a:p>
            <a:pPr marL="0" indent="0" algn="ctr">
              <a:buNone/>
            </a:pPr>
            <a:endParaRPr lang="en-US" sz="2800" b="1" u="sng" dirty="0">
              <a:latin typeface="Garamond" panose="02020404030301010803" pitchFamily="18" charset="0"/>
            </a:endParaRPr>
          </a:p>
          <a:p>
            <a:pPr marL="0" indent="0" algn="ctr">
              <a:buNone/>
            </a:pPr>
            <a:r>
              <a:rPr lang="en-US" sz="2800" b="1" u="sng" dirty="0">
                <a:latin typeface="Garamond" panose="02020404030301010803" pitchFamily="18" charset="0"/>
              </a:rPr>
              <a:t>What are people asking for?</a:t>
            </a:r>
          </a:p>
          <a:p>
            <a:pPr marL="0" indent="0">
              <a:buNone/>
            </a:pPr>
            <a:endParaRPr lang="en-US" dirty="0"/>
          </a:p>
          <a:p>
            <a:pPr marL="0" indent="0">
              <a:buNone/>
            </a:pPr>
            <a:r>
              <a:rPr lang="en-US" dirty="0"/>
              <a:t> </a:t>
            </a:r>
          </a:p>
          <a:p>
            <a:endParaRPr lang="en-CA" dirty="0"/>
          </a:p>
        </p:txBody>
      </p:sp>
    </p:spTree>
    <p:extLst>
      <p:ext uri="{BB962C8B-B14F-4D97-AF65-F5344CB8AC3E}">
        <p14:creationId xmlns:p14="http://schemas.microsoft.com/office/powerpoint/2010/main" val="976438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26FB9-339E-88A4-A39E-9591BAE1519D}"/>
              </a:ext>
            </a:extLst>
          </p:cNvPr>
          <p:cNvSpPr>
            <a:spLocks noGrp="1"/>
          </p:cNvSpPr>
          <p:nvPr>
            <p:ph type="title"/>
          </p:nvPr>
        </p:nvSpPr>
        <p:spPr/>
        <p:txBody>
          <a:bodyPr/>
          <a:lstStyle/>
          <a:p>
            <a:r>
              <a:rPr lang="en-CA" b="1" dirty="0">
                <a:latin typeface="Garamond" panose="02020404030301010803" pitchFamily="18" charset="0"/>
              </a:rPr>
              <a:t>Best practices are already laid out by the following organizations:</a:t>
            </a:r>
          </a:p>
        </p:txBody>
      </p:sp>
      <p:sp>
        <p:nvSpPr>
          <p:cNvPr id="7" name="Content Placeholder 6">
            <a:extLst>
              <a:ext uri="{FF2B5EF4-FFF2-40B4-BE49-F238E27FC236}">
                <a16:creationId xmlns:a16="http://schemas.microsoft.com/office/drawing/2014/main" id="{0784A88A-A81D-2E91-46B4-78884C948791}"/>
              </a:ext>
            </a:extLst>
          </p:cNvPr>
          <p:cNvSpPr>
            <a:spLocks noGrp="1"/>
          </p:cNvSpPr>
          <p:nvPr>
            <p:ph idx="1"/>
          </p:nvPr>
        </p:nvSpPr>
        <p:spPr/>
        <p:txBody>
          <a:bodyPr>
            <a:normAutofit/>
          </a:bodyPr>
          <a:lstStyle/>
          <a:p>
            <a:r>
              <a:rPr lang="en-CA" sz="2400" b="1" dirty="0">
                <a:latin typeface="Garamond" panose="02020404030301010803" pitchFamily="18" charset="0"/>
              </a:rPr>
              <a:t>Freedom of Information and Protection of Privacy Act</a:t>
            </a:r>
          </a:p>
          <a:p>
            <a:r>
              <a:rPr lang="en-CA" sz="2400" b="1" dirty="0">
                <a:latin typeface="Garamond" panose="02020404030301010803" pitchFamily="18" charset="0"/>
              </a:rPr>
              <a:t>Ombudsperson of BC </a:t>
            </a:r>
          </a:p>
          <a:p>
            <a:r>
              <a:rPr lang="en-CA" sz="2400" b="1" dirty="0">
                <a:latin typeface="Garamond" panose="02020404030301010803" pitchFamily="18" charset="0"/>
              </a:rPr>
              <a:t>Office of the Information &amp; Privacy Commissioner for BC</a:t>
            </a:r>
          </a:p>
          <a:p>
            <a:pPr marL="0" indent="0">
              <a:buNone/>
            </a:pPr>
            <a:endParaRPr lang="en-CA" sz="2400" b="1" dirty="0">
              <a:latin typeface="Garamond" panose="02020404030301010803" pitchFamily="18" charset="0"/>
            </a:endParaRPr>
          </a:p>
          <a:p>
            <a:pPr marL="0" indent="0" algn="ctr">
              <a:buNone/>
            </a:pPr>
            <a:r>
              <a:rPr lang="en-CA" sz="2400" b="1" u="sng" dirty="0">
                <a:latin typeface="Garamond" panose="02020404030301010803" pitchFamily="18" charset="0"/>
              </a:rPr>
              <a:t>Who also offer absolutely free advice.</a:t>
            </a:r>
            <a:r>
              <a:rPr lang="en-CA" sz="2400" b="1" dirty="0">
                <a:latin typeface="Garamond" panose="02020404030301010803" pitchFamily="18" charset="0"/>
              </a:rPr>
              <a:t> </a:t>
            </a:r>
          </a:p>
          <a:p>
            <a:endParaRPr lang="en-CA" sz="2400" b="1" dirty="0">
              <a:latin typeface="Garamond" panose="02020404030301010803" pitchFamily="18" charset="0"/>
            </a:endParaRPr>
          </a:p>
        </p:txBody>
      </p:sp>
    </p:spTree>
    <p:extLst>
      <p:ext uri="{BB962C8B-B14F-4D97-AF65-F5344CB8AC3E}">
        <p14:creationId xmlns:p14="http://schemas.microsoft.com/office/powerpoint/2010/main" val="1549860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38B34-5BF2-683A-0CBE-2DA0D4471EA0}"/>
              </a:ext>
            </a:extLst>
          </p:cNvPr>
          <p:cNvSpPr>
            <a:spLocks noGrp="1"/>
          </p:cNvSpPr>
          <p:nvPr>
            <p:ph type="title"/>
          </p:nvPr>
        </p:nvSpPr>
        <p:spPr/>
        <p:txBody>
          <a:bodyPr>
            <a:normAutofit/>
          </a:bodyPr>
          <a:lstStyle/>
          <a:p>
            <a:r>
              <a:rPr lang="en-CA" sz="4000" b="1" dirty="0">
                <a:latin typeface="Garamond" panose="02020404030301010803" pitchFamily="18" charset="0"/>
              </a:rPr>
              <a:t>Fiscal Responsibility</a:t>
            </a:r>
          </a:p>
        </p:txBody>
      </p:sp>
      <p:sp>
        <p:nvSpPr>
          <p:cNvPr id="3" name="Content Placeholder 2">
            <a:extLst>
              <a:ext uri="{FF2B5EF4-FFF2-40B4-BE49-F238E27FC236}">
                <a16:creationId xmlns:a16="http://schemas.microsoft.com/office/drawing/2014/main" id="{A19592D3-F1F0-9F56-CC79-767A9CDD9048}"/>
              </a:ext>
            </a:extLst>
          </p:cNvPr>
          <p:cNvSpPr>
            <a:spLocks noGrp="1"/>
          </p:cNvSpPr>
          <p:nvPr>
            <p:ph idx="1"/>
          </p:nvPr>
        </p:nvSpPr>
        <p:spPr/>
        <p:txBody>
          <a:bodyPr/>
          <a:lstStyle/>
          <a:p>
            <a:pPr marL="0" indent="0">
              <a:buNone/>
            </a:pPr>
            <a:r>
              <a:rPr lang="en-CA" sz="2800" b="1" dirty="0">
                <a:latin typeface="Garamond" panose="02020404030301010803" pitchFamily="18" charset="0"/>
              </a:rPr>
              <a:t>Must have:</a:t>
            </a:r>
          </a:p>
          <a:p>
            <a:pPr>
              <a:buFont typeface="Wingdings" panose="05000000000000000000" pitchFamily="2" charset="2"/>
              <a:buChar char="ü"/>
            </a:pPr>
            <a:r>
              <a:rPr lang="en-CA" sz="2800" dirty="0">
                <a:latin typeface="Garamond" panose="02020404030301010803" pitchFamily="18" charset="0"/>
              </a:rPr>
              <a:t>Strong, Clear &amp; Concise Policies </a:t>
            </a:r>
          </a:p>
          <a:p>
            <a:pPr>
              <a:buFont typeface="Wingdings" panose="05000000000000000000" pitchFamily="2" charset="2"/>
              <a:buChar char="ü"/>
            </a:pPr>
            <a:r>
              <a:rPr lang="en-CA" sz="2800" dirty="0">
                <a:latin typeface="Garamond" panose="02020404030301010803" pitchFamily="18" charset="0"/>
              </a:rPr>
              <a:t>Comprehensive &amp; Detailed Reports</a:t>
            </a:r>
          </a:p>
          <a:p>
            <a:pPr>
              <a:buFont typeface="Wingdings" panose="05000000000000000000" pitchFamily="2" charset="2"/>
              <a:buChar char="ü"/>
            </a:pPr>
            <a:r>
              <a:rPr lang="en-CA" sz="2800" dirty="0">
                <a:latin typeface="Garamond" panose="02020404030301010803" pitchFamily="18" charset="0"/>
              </a:rPr>
              <a:t> Public Feedback &amp; Involvement </a:t>
            </a:r>
          </a:p>
          <a:p>
            <a:pPr>
              <a:buFont typeface="Wingdings" panose="05000000000000000000" pitchFamily="2" charset="2"/>
              <a:buChar char="ü"/>
            </a:pPr>
            <a:r>
              <a:rPr lang="en-CA" sz="2800" dirty="0">
                <a:latin typeface="Garamond" panose="02020404030301010803" pitchFamily="18" charset="0"/>
              </a:rPr>
              <a:t>Proper Reporting Structures </a:t>
            </a:r>
          </a:p>
          <a:p>
            <a:pPr marL="0" indent="0">
              <a:buNone/>
            </a:pPr>
            <a:endParaRPr lang="en-CA" dirty="0"/>
          </a:p>
        </p:txBody>
      </p:sp>
    </p:spTree>
    <p:extLst>
      <p:ext uri="{BB962C8B-B14F-4D97-AF65-F5344CB8AC3E}">
        <p14:creationId xmlns:p14="http://schemas.microsoft.com/office/powerpoint/2010/main" val="4076297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97410AF-03B7-F254-917C-BD2B5BF72E36}"/>
              </a:ext>
            </a:extLst>
          </p:cNvPr>
          <p:cNvPicPr>
            <a:picLocks noChangeAspect="1"/>
          </p:cNvPicPr>
          <p:nvPr/>
        </p:nvPicPr>
        <p:blipFill>
          <a:blip r:embed="rId2"/>
          <a:stretch>
            <a:fillRect/>
          </a:stretch>
        </p:blipFill>
        <p:spPr>
          <a:xfrm>
            <a:off x="3055657" y="0"/>
            <a:ext cx="6102127" cy="6792846"/>
          </a:xfrm>
          <a:prstGeom prst="rect">
            <a:avLst/>
          </a:prstGeom>
        </p:spPr>
      </p:pic>
    </p:spTree>
    <p:extLst>
      <p:ext uri="{BB962C8B-B14F-4D97-AF65-F5344CB8AC3E}">
        <p14:creationId xmlns:p14="http://schemas.microsoft.com/office/powerpoint/2010/main" val="4288693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C9253-AB11-DB94-4ED7-8C4ED1D69585}"/>
              </a:ext>
            </a:extLst>
          </p:cNvPr>
          <p:cNvSpPr>
            <a:spLocks noGrp="1"/>
          </p:cNvSpPr>
          <p:nvPr>
            <p:ph type="title"/>
          </p:nvPr>
        </p:nvSpPr>
        <p:spPr/>
        <p:txBody>
          <a:bodyPr/>
          <a:lstStyle/>
          <a:p>
            <a:endParaRPr lang="en-CA"/>
          </a:p>
        </p:txBody>
      </p:sp>
      <p:sp>
        <p:nvSpPr>
          <p:cNvPr id="3" name="Content Placeholder 2">
            <a:extLst>
              <a:ext uri="{FF2B5EF4-FFF2-40B4-BE49-F238E27FC236}">
                <a16:creationId xmlns:a16="http://schemas.microsoft.com/office/drawing/2014/main" id="{A049271F-2E49-C11E-3DFD-C2F5DE1E7A25}"/>
              </a:ext>
            </a:extLst>
          </p:cNvPr>
          <p:cNvSpPr>
            <a:spLocks noGrp="1"/>
          </p:cNvSpPr>
          <p:nvPr>
            <p:ph idx="1"/>
          </p:nvPr>
        </p:nvSpPr>
        <p:spPr/>
        <p:txBody>
          <a:bodyPr/>
          <a:lstStyle/>
          <a:p>
            <a:endParaRPr lang="en-CA"/>
          </a:p>
        </p:txBody>
      </p:sp>
      <p:pic>
        <p:nvPicPr>
          <p:cNvPr id="7" name="Picture 6">
            <a:extLst>
              <a:ext uri="{FF2B5EF4-FFF2-40B4-BE49-F238E27FC236}">
                <a16:creationId xmlns:a16="http://schemas.microsoft.com/office/drawing/2014/main" id="{12D5B916-9F50-764C-3134-287A075E24F0}"/>
              </a:ext>
            </a:extLst>
          </p:cNvPr>
          <p:cNvPicPr>
            <a:picLocks noChangeAspect="1"/>
          </p:cNvPicPr>
          <p:nvPr/>
        </p:nvPicPr>
        <p:blipFill>
          <a:blip r:embed="rId2"/>
          <a:stretch>
            <a:fillRect/>
          </a:stretch>
        </p:blipFill>
        <p:spPr>
          <a:xfrm>
            <a:off x="-34859" y="0"/>
            <a:ext cx="12226859" cy="6858000"/>
          </a:xfrm>
          <a:prstGeom prst="rect">
            <a:avLst/>
          </a:prstGeom>
        </p:spPr>
      </p:pic>
    </p:spTree>
    <p:extLst>
      <p:ext uri="{BB962C8B-B14F-4D97-AF65-F5344CB8AC3E}">
        <p14:creationId xmlns:p14="http://schemas.microsoft.com/office/powerpoint/2010/main" val="1810546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1BE69-EA0D-2EA2-3176-16432842752D}"/>
              </a:ext>
            </a:extLst>
          </p:cNvPr>
          <p:cNvSpPr>
            <a:spLocks noGrp="1"/>
          </p:cNvSpPr>
          <p:nvPr>
            <p:ph type="title"/>
          </p:nvPr>
        </p:nvSpPr>
        <p:spPr/>
        <p:txBody>
          <a:bodyPr/>
          <a:lstStyle/>
          <a:p>
            <a:r>
              <a:rPr lang="en-CA" b="1" dirty="0"/>
              <a:t>Trustee Mercier states:</a:t>
            </a:r>
          </a:p>
        </p:txBody>
      </p:sp>
      <p:sp>
        <p:nvSpPr>
          <p:cNvPr id="3" name="Content Placeholder 2">
            <a:extLst>
              <a:ext uri="{FF2B5EF4-FFF2-40B4-BE49-F238E27FC236}">
                <a16:creationId xmlns:a16="http://schemas.microsoft.com/office/drawing/2014/main" id="{AF8A6CDC-68CD-101A-0B6A-08464E9E449F}"/>
              </a:ext>
            </a:extLst>
          </p:cNvPr>
          <p:cNvSpPr>
            <a:spLocks noGrp="1"/>
          </p:cNvSpPr>
          <p:nvPr>
            <p:ph idx="1"/>
          </p:nvPr>
        </p:nvSpPr>
        <p:spPr>
          <a:xfrm>
            <a:off x="2589211" y="1539317"/>
            <a:ext cx="9481787" cy="5150966"/>
          </a:xfrm>
        </p:spPr>
        <p:txBody>
          <a:bodyPr>
            <a:normAutofit fontScale="92500" lnSpcReduction="20000"/>
          </a:bodyPr>
          <a:lstStyle/>
          <a:p>
            <a:r>
              <a:rPr lang="en-US" sz="2600" dirty="0">
                <a:latin typeface="Garamond" panose="02020404030301010803" pitchFamily="18" charset="0"/>
              </a:rPr>
              <a:t>It is not customary for trustees to access past in-camera meeting minutes.</a:t>
            </a:r>
          </a:p>
          <a:p>
            <a:r>
              <a:rPr lang="en-US" sz="2600" dirty="0">
                <a:latin typeface="Garamond" panose="02020404030301010803" pitchFamily="18" charset="0"/>
              </a:rPr>
              <a:t>It is not customary for trustees to access contracts, correspondence, or employment agreements.</a:t>
            </a:r>
          </a:p>
          <a:p>
            <a:r>
              <a:rPr lang="en-US" sz="2600" dirty="0">
                <a:latin typeface="Garamond" panose="02020404030301010803" pitchFamily="18" charset="0"/>
              </a:rPr>
              <a:t>It is not customary for trustees to receive information about payroll or taxes/CRA.</a:t>
            </a:r>
          </a:p>
          <a:p>
            <a:r>
              <a:rPr lang="en-US" sz="2600" dirty="0">
                <a:latin typeface="Garamond" panose="02020404030301010803" pitchFamily="18" charset="0"/>
              </a:rPr>
              <a:t>The GFPID does not appear to have maintained accessible hard-copy records of its actions and decisions from past years.</a:t>
            </a:r>
          </a:p>
          <a:p>
            <a:r>
              <a:rPr lang="en-US" sz="2600" dirty="0">
                <a:latin typeface="Garamond" panose="02020404030301010803" pitchFamily="18" charset="0"/>
              </a:rPr>
              <a:t>The only financial information customarily reported to trustees is the cash flow statement presented at some General Meetings.</a:t>
            </a:r>
          </a:p>
          <a:p>
            <a:endParaRPr lang="en-US" sz="2600" dirty="0">
              <a:latin typeface="Garamond" panose="02020404030301010803" pitchFamily="18" charset="0"/>
            </a:endParaRPr>
          </a:p>
          <a:p>
            <a:pPr marL="0" indent="0">
              <a:buNone/>
            </a:pPr>
            <a:r>
              <a:rPr lang="en-US" sz="2600" dirty="0">
                <a:latin typeface="Garamond" panose="02020404030301010803" pitchFamily="18" charset="0"/>
              </a:rPr>
              <a:t>Source: https://gfpidiculous.wordpress.com/</a:t>
            </a:r>
            <a:br>
              <a:rPr lang="en-US" dirty="0"/>
            </a:br>
            <a:endParaRPr lang="en-US" dirty="0"/>
          </a:p>
          <a:p>
            <a:pPr marL="0" indent="0">
              <a:buNone/>
            </a:pPr>
            <a:br>
              <a:rPr lang="en-US" dirty="0"/>
            </a:br>
            <a:endParaRPr lang="en-CA" dirty="0"/>
          </a:p>
        </p:txBody>
      </p:sp>
    </p:spTree>
    <p:extLst>
      <p:ext uri="{BB962C8B-B14F-4D97-AF65-F5344CB8AC3E}">
        <p14:creationId xmlns:p14="http://schemas.microsoft.com/office/powerpoint/2010/main" val="2823395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DD6BF-DF5B-012B-11D4-98B6EB0E9AFE}"/>
              </a:ext>
            </a:extLst>
          </p:cNvPr>
          <p:cNvSpPr>
            <a:spLocks noGrp="1"/>
          </p:cNvSpPr>
          <p:nvPr>
            <p:ph type="title"/>
          </p:nvPr>
        </p:nvSpPr>
        <p:spPr/>
        <p:txBody>
          <a:bodyPr/>
          <a:lstStyle/>
          <a:p>
            <a:r>
              <a:rPr lang="en-CA" b="1" dirty="0">
                <a:latin typeface="Garamond" panose="02020404030301010803" pitchFamily="18" charset="0"/>
              </a:rPr>
              <a:t>If elected…</a:t>
            </a:r>
          </a:p>
        </p:txBody>
      </p:sp>
      <p:sp>
        <p:nvSpPr>
          <p:cNvPr id="3" name="Content Placeholder 2">
            <a:extLst>
              <a:ext uri="{FF2B5EF4-FFF2-40B4-BE49-F238E27FC236}">
                <a16:creationId xmlns:a16="http://schemas.microsoft.com/office/drawing/2014/main" id="{9B3EE669-527F-B294-3575-2E6BD43D9538}"/>
              </a:ext>
            </a:extLst>
          </p:cNvPr>
          <p:cNvSpPr>
            <a:spLocks noGrp="1"/>
          </p:cNvSpPr>
          <p:nvPr>
            <p:ph idx="1"/>
          </p:nvPr>
        </p:nvSpPr>
        <p:spPr>
          <a:xfrm>
            <a:off x="2589212" y="1543912"/>
            <a:ext cx="8915400" cy="4999332"/>
          </a:xfrm>
        </p:spPr>
        <p:txBody>
          <a:bodyPr>
            <a:normAutofit/>
          </a:bodyPr>
          <a:lstStyle/>
          <a:p>
            <a:pPr marL="0" indent="0">
              <a:buNone/>
            </a:pPr>
            <a:r>
              <a:rPr lang="en-CA" sz="2800" b="1" dirty="0">
                <a:latin typeface="Garamond" panose="02020404030301010803" pitchFamily="18" charset="0"/>
              </a:rPr>
              <a:t>I promise to give </a:t>
            </a:r>
            <a:r>
              <a:rPr lang="en-CA" sz="2800" b="1" dirty="0" err="1">
                <a:latin typeface="Garamond" panose="02020404030301010803" pitchFamily="18" charset="0"/>
              </a:rPr>
              <a:t>Gabriolan</a:t>
            </a:r>
            <a:r>
              <a:rPr lang="en-CA" sz="2800" b="1" dirty="0">
                <a:latin typeface="Garamond" panose="02020404030301010803" pitchFamily="18" charset="0"/>
              </a:rPr>
              <a:t> ratepayers better transparency and governance. By modernizing meetings and bylaws, providing all necessary financial, contract, and other important information so they are always well informed. </a:t>
            </a:r>
          </a:p>
          <a:p>
            <a:pPr marL="0" indent="0">
              <a:buNone/>
            </a:pPr>
            <a:r>
              <a:rPr lang="en-CA" sz="2800" b="1" dirty="0">
                <a:latin typeface="Garamond" panose="02020404030301010803" pitchFamily="18" charset="0"/>
              </a:rPr>
              <a:t>I promise to repair the relationship between the Volunteer Firefighters, ratepayers, and wider community of Gabriola. As everyone deserves respect, honesty, a compassionate ear, and voice. </a:t>
            </a:r>
          </a:p>
          <a:p>
            <a:pPr marL="0" indent="0">
              <a:buNone/>
            </a:pPr>
            <a:r>
              <a:rPr lang="en-CA" sz="2800" b="1" dirty="0">
                <a:latin typeface="Garamond" panose="02020404030301010803" pitchFamily="18" charset="0"/>
              </a:rPr>
              <a:t>There is no actual PLAN in the Long-Range Plan. So, let’s now make one together. </a:t>
            </a:r>
            <a:endParaRPr lang="en-CA" sz="2800" b="1" u="sng" dirty="0">
              <a:latin typeface="Garamond" panose="02020404030301010803" pitchFamily="18" charset="0"/>
            </a:endParaRPr>
          </a:p>
          <a:p>
            <a:pPr marL="0" indent="0">
              <a:buNone/>
            </a:pPr>
            <a:endParaRPr lang="en-CA" b="1" u="sng" dirty="0">
              <a:latin typeface="Garamond" panose="02020404030301010803" pitchFamily="18" charset="0"/>
            </a:endParaRPr>
          </a:p>
          <a:p>
            <a:pPr marL="0" indent="0">
              <a:buNone/>
            </a:pPr>
            <a:endParaRPr lang="en-CA" dirty="0"/>
          </a:p>
        </p:txBody>
      </p:sp>
    </p:spTree>
    <p:extLst>
      <p:ext uri="{BB962C8B-B14F-4D97-AF65-F5344CB8AC3E}">
        <p14:creationId xmlns:p14="http://schemas.microsoft.com/office/powerpoint/2010/main" val="895046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16DFA-90A2-565A-67F9-F676205A2E8D}"/>
              </a:ext>
            </a:extLst>
          </p:cNvPr>
          <p:cNvSpPr>
            <a:spLocks noGrp="1"/>
          </p:cNvSpPr>
          <p:nvPr>
            <p:ph type="title"/>
          </p:nvPr>
        </p:nvSpPr>
        <p:spPr/>
        <p:txBody>
          <a:bodyPr/>
          <a:lstStyle/>
          <a:p>
            <a:r>
              <a:rPr lang="en-CA" b="1" dirty="0">
                <a:latin typeface="Garamond" panose="02020404030301010803" pitchFamily="18" charset="0"/>
              </a:rPr>
              <a:t>Thank You For Your Time!</a:t>
            </a:r>
          </a:p>
        </p:txBody>
      </p:sp>
    </p:spTree>
    <p:extLst>
      <p:ext uri="{BB962C8B-B14F-4D97-AF65-F5344CB8AC3E}">
        <p14:creationId xmlns:p14="http://schemas.microsoft.com/office/powerpoint/2010/main" val="335902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25A44-EE4A-2A80-4ACF-90AB669AF072}"/>
              </a:ext>
            </a:extLst>
          </p:cNvPr>
          <p:cNvSpPr>
            <a:spLocks noGrp="1"/>
          </p:cNvSpPr>
          <p:nvPr>
            <p:ph type="title"/>
          </p:nvPr>
        </p:nvSpPr>
        <p:spPr/>
        <p:txBody>
          <a:bodyPr/>
          <a:lstStyle/>
          <a:p>
            <a:r>
              <a:rPr lang="en-CA" b="1" dirty="0">
                <a:latin typeface="Garamond" panose="02020404030301010803" pitchFamily="18" charset="0"/>
              </a:rPr>
              <a:t>Agenda</a:t>
            </a:r>
          </a:p>
        </p:txBody>
      </p:sp>
      <p:sp>
        <p:nvSpPr>
          <p:cNvPr id="3" name="Content Placeholder 2">
            <a:extLst>
              <a:ext uri="{FF2B5EF4-FFF2-40B4-BE49-F238E27FC236}">
                <a16:creationId xmlns:a16="http://schemas.microsoft.com/office/drawing/2014/main" id="{B10734C1-1539-7ADC-D6D3-0F8E30D211FD}"/>
              </a:ext>
            </a:extLst>
          </p:cNvPr>
          <p:cNvSpPr>
            <a:spLocks noGrp="1"/>
          </p:cNvSpPr>
          <p:nvPr>
            <p:ph idx="1"/>
          </p:nvPr>
        </p:nvSpPr>
        <p:spPr/>
        <p:txBody>
          <a:bodyPr/>
          <a:lstStyle/>
          <a:p>
            <a:r>
              <a:rPr lang="en-CA" sz="2400" b="1" dirty="0">
                <a:latin typeface="Garamond" panose="02020404030301010803" pitchFamily="18" charset="0"/>
              </a:rPr>
              <a:t>Introduction</a:t>
            </a:r>
          </a:p>
          <a:p>
            <a:r>
              <a:rPr lang="en-CA" sz="2400" b="1" dirty="0">
                <a:latin typeface="Garamond" panose="02020404030301010803" pitchFamily="18" charset="0"/>
              </a:rPr>
              <a:t>Disclaimer</a:t>
            </a:r>
          </a:p>
          <a:p>
            <a:r>
              <a:rPr lang="en-CA" sz="2400" b="1" dirty="0">
                <a:latin typeface="Garamond" panose="02020404030301010803" pitchFamily="18" charset="0"/>
              </a:rPr>
              <a:t>Gabriola Fire Protection Improvement District </a:t>
            </a:r>
          </a:p>
          <a:p>
            <a:r>
              <a:rPr lang="en-CA" sz="2400" b="1" dirty="0">
                <a:latin typeface="Garamond" panose="02020404030301010803" pitchFamily="18" charset="0"/>
              </a:rPr>
              <a:t>Conclusion </a:t>
            </a:r>
          </a:p>
          <a:p>
            <a:r>
              <a:rPr lang="en-CA" sz="2400" b="1" dirty="0">
                <a:latin typeface="Garamond" panose="02020404030301010803" pitchFamily="18" charset="0"/>
              </a:rPr>
              <a:t>Public Input</a:t>
            </a:r>
          </a:p>
          <a:p>
            <a:endParaRPr lang="en-CA" b="1" dirty="0"/>
          </a:p>
          <a:p>
            <a:endParaRPr lang="en-CA" dirty="0"/>
          </a:p>
        </p:txBody>
      </p:sp>
    </p:spTree>
    <p:extLst>
      <p:ext uri="{BB962C8B-B14F-4D97-AF65-F5344CB8AC3E}">
        <p14:creationId xmlns:p14="http://schemas.microsoft.com/office/powerpoint/2010/main" val="3674085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0F278-317E-73DF-EA10-D67A4E60BE01}"/>
              </a:ext>
            </a:extLst>
          </p:cNvPr>
          <p:cNvSpPr>
            <a:spLocks noGrp="1"/>
          </p:cNvSpPr>
          <p:nvPr>
            <p:ph type="title"/>
          </p:nvPr>
        </p:nvSpPr>
        <p:spPr/>
        <p:txBody>
          <a:bodyPr/>
          <a:lstStyle/>
          <a:p>
            <a:r>
              <a:rPr lang="en-CA" b="1" dirty="0">
                <a:latin typeface="Garamond" panose="02020404030301010803" pitchFamily="18" charset="0"/>
              </a:rPr>
              <a:t>Disclaimer:</a:t>
            </a:r>
          </a:p>
        </p:txBody>
      </p:sp>
      <p:sp>
        <p:nvSpPr>
          <p:cNvPr id="3" name="Content Placeholder 2">
            <a:extLst>
              <a:ext uri="{FF2B5EF4-FFF2-40B4-BE49-F238E27FC236}">
                <a16:creationId xmlns:a16="http://schemas.microsoft.com/office/drawing/2014/main" id="{A4CC9231-D3D8-F097-8A52-1D6D3E550D65}"/>
              </a:ext>
            </a:extLst>
          </p:cNvPr>
          <p:cNvSpPr>
            <a:spLocks noGrp="1"/>
          </p:cNvSpPr>
          <p:nvPr>
            <p:ph idx="1"/>
          </p:nvPr>
        </p:nvSpPr>
        <p:spPr/>
        <p:txBody>
          <a:bodyPr>
            <a:normAutofit/>
          </a:bodyPr>
          <a:lstStyle/>
          <a:p>
            <a:pPr marL="0" indent="0">
              <a:buNone/>
            </a:pPr>
            <a:r>
              <a:rPr lang="en-CA" sz="2400" b="1" dirty="0">
                <a:latin typeface="Garamond" panose="02020404030301010803" pitchFamily="18" charset="0"/>
              </a:rPr>
              <a:t>I will not engage or answer any statements or questions regarding my lawsuit, WorkSafe BC Prohibitive Action Complaint, or Settlement. </a:t>
            </a:r>
          </a:p>
        </p:txBody>
      </p:sp>
    </p:spTree>
    <p:extLst>
      <p:ext uri="{BB962C8B-B14F-4D97-AF65-F5344CB8AC3E}">
        <p14:creationId xmlns:p14="http://schemas.microsoft.com/office/powerpoint/2010/main" val="675620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11BB8-384A-4453-250D-462929278E9F}"/>
              </a:ext>
            </a:extLst>
          </p:cNvPr>
          <p:cNvSpPr>
            <a:spLocks noGrp="1"/>
          </p:cNvSpPr>
          <p:nvPr>
            <p:ph type="title"/>
          </p:nvPr>
        </p:nvSpPr>
        <p:spPr>
          <a:xfrm>
            <a:off x="2744559" y="2668874"/>
            <a:ext cx="8911687" cy="1280890"/>
          </a:xfrm>
        </p:spPr>
        <p:txBody>
          <a:bodyPr/>
          <a:lstStyle/>
          <a:p>
            <a:r>
              <a:rPr lang="en-US" b="1" dirty="0"/>
              <a:t>"Peace, order and good government" </a:t>
            </a:r>
            <a:br>
              <a:rPr lang="en-US" b="1" dirty="0"/>
            </a:br>
            <a:endParaRPr lang="en-CA" b="1" dirty="0"/>
          </a:p>
        </p:txBody>
      </p:sp>
      <p:sp>
        <p:nvSpPr>
          <p:cNvPr id="3" name="Content Placeholder 2">
            <a:extLst>
              <a:ext uri="{FF2B5EF4-FFF2-40B4-BE49-F238E27FC236}">
                <a16:creationId xmlns:a16="http://schemas.microsoft.com/office/drawing/2014/main" id="{062110AE-4C1D-FE87-36C5-22CEAD359E0C}"/>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pPr marL="0" indent="0">
              <a:buNone/>
            </a:pPr>
            <a:r>
              <a:rPr lang="en-US" sz="2000" dirty="0">
                <a:latin typeface="Garamond" panose="02020404030301010803" pitchFamily="18" charset="0"/>
              </a:rPr>
              <a:t>Source: The foundational motto and legal principle outlined in Section 91 of the </a:t>
            </a:r>
            <a:r>
              <a:rPr lang="en-US" sz="2000" i="1" dirty="0">
                <a:latin typeface="Garamond" panose="02020404030301010803" pitchFamily="18" charset="0"/>
              </a:rPr>
              <a:t>British North America Act, 1867</a:t>
            </a:r>
            <a:r>
              <a:rPr lang="en-US" sz="2000" dirty="0">
                <a:latin typeface="Garamond" panose="02020404030301010803" pitchFamily="18" charset="0"/>
              </a:rPr>
              <a:t> (now. the Constitution Act, 1867). </a:t>
            </a:r>
            <a:endParaRPr lang="en-CA" sz="2000" dirty="0">
              <a:latin typeface="Garamond" panose="02020404030301010803" pitchFamily="18" charset="0"/>
            </a:endParaRPr>
          </a:p>
        </p:txBody>
      </p:sp>
    </p:spTree>
    <p:extLst>
      <p:ext uri="{BB962C8B-B14F-4D97-AF65-F5344CB8AC3E}">
        <p14:creationId xmlns:p14="http://schemas.microsoft.com/office/powerpoint/2010/main" val="696127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862AC-4724-1077-E289-2D8302BBAF06}"/>
              </a:ext>
            </a:extLst>
          </p:cNvPr>
          <p:cNvSpPr>
            <a:spLocks noGrp="1"/>
          </p:cNvSpPr>
          <p:nvPr>
            <p:ph type="title"/>
          </p:nvPr>
        </p:nvSpPr>
        <p:spPr>
          <a:xfrm>
            <a:off x="2592925" y="619514"/>
            <a:ext cx="8911687" cy="1158741"/>
          </a:xfrm>
        </p:spPr>
        <p:txBody>
          <a:bodyPr>
            <a:normAutofit fontScale="90000"/>
          </a:bodyPr>
          <a:lstStyle/>
          <a:p>
            <a:r>
              <a:rPr lang="en-CA" sz="4400" b="1" dirty="0">
                <a:latin typeface="Garamond" panose="02020404030301010803" pitchFamily="18" charset="0"/>
              </a:rPr>
              <a:t>Gabriola Fire Protection Improvement District</a:t>
            </a:r>
            <a:br>
              <a:rPr lang="en-CA" b="1" dirty="0">
                <a:latin typeface="Garamond" panose="02020404030301010803" pitchFamily="18" charset="0"/>
              </a:rPr>
            </a:br>
            <a:br>
              <a:rPr lang="en-CA" b="1" dirty="0">
                <a:latin typeface="Garamond" panose="02020404030301010803" pitchFamily="18" charset="0"/>
              </a:rPr>
            </a:br>
            <a:endParaRPr lang="en-CA" b="1" dirty="0">
              <a:latin typeface="Garamond" panose="02020404030301010803" pitchFamily="18" charset="0"/>
            </a:endParaRPr>
          </a:p>
        </p:txBody>
      </p:sp>
      <p:sp>
        <p:nvSpPr>
          <p:cNvPr id="6" name="TextBox 5">
            <a:extLst>
              <a:ext uri="{FF2B5EF4-FFF2-40B4-BE49-F238E27FC236}">
                <a16:creationId xmlns:a16="http://schemas.microsoft.com/office/drawing/2014/main" id="{87A277A5-CF3F-2513-E9D5-06EA63B74AC3}"/>
              </a:ext>
            </a:extLst>
          </p:cNvPr>
          <p:cNvSpPr txBox="1"/>
          <p:nvPr/>
        </p:nvSpPr>
        <p:spPr>
          <a:xfrm>
            <a:off x="2723288" y="2701845"/>
            <a:ext cx="9499345" cy="3416320"/>
          </a:xfrm>
          <a:prstGeom prst="rect">
            <a:avLst/>
          </a:prstGeom>
          <a:noFill/>
        </p:spPr>
        <p:txBody>
          <a:bodyPr wrap="square" rtlCol="0">
            <a:spAutoFit/>
          </a:bodyPr>
          <a:lstStyle/>
          <a:p>
            <a:r>
              <a:rPr lang="en-CA" sz="3600" dirty="0">
                <a:latin typeface="Garamond" panose="02020404030301010803" pitchFamily="18" charset="0"/>
              </a:rPr>
              <a:t>It is extremely rare and a luxury to have full control over Fire Protection Services. The Improvement District belongs to </a:t>
            </a:r>
            <a:r>
              <a:rPr lang="en-CA" sz="3600" b="1" u="sng" dirty="0">
                <a:latin typeface="Garamond" panose="02020404030301010803" pitchFamily="18" charset="0"/>
              </a:rPr>
              <a:t>you the ratepayer</a:t>
            </a:r>
            <a:r>
              <a:rPr lang="en-CA" sz="3600" dirty="0">
                <a:latin typeface="Garamond" panose="02020404030301010803" pitchFamily="18" charset="0"/>
              </a:rPr>
              <a:t>.  </a:t>
            </a:r>
          </a:p>
          <a:p>
            <a:endParaRPr lang="en-CA" sz="3600" dirty="0">
              <a:latin typeface="Garamond" panose="02020404030301010803" pitchFamily="18" charset="0"/>
            </a:endParaRPr>
          </a:p>
          <a:p>
            <a:r>
              <a:rPr lang="en-CA" sz="3600" dirty="0">
                <a:latin typeface="Garamond" panose="02020404030301010803" pitchFamily="18" charset="0"/>
              </a:rPr>
              <a:t>But with “</a:t>
            </a:r>
            <a:r>
              <a:rPr lang="en-CA" sz="3600" b="1" u="sng" dirty="0">
                <a:latin typeface="Garamond" panose="02020404030301010803" pitchFamily="18" charset="0"/>
              </a:rPr>
              <a:t>great power [should always] come great responsibility</a:t>
            </a:r>
            <a:r>
              <a:rPr lang="en-CA" sz="3600" dirty="0">
                <a:latin typeface="Garamond" panose="02020404030301010803" pitchFamily="18" charset="0"/>
              </a:rPr>
              <a:t>.”</a:t>
            </a:r>
            <a:endParaRPr lang="en-CA" sz="3600" dirty="0"/>
          </a:p>
        </p:txBody>
      </p:sp>
    </p:spTree>
    <p:extLst>
      <p:ext uri="{BB962C8B-B14F-4D97-AF65-F5344CB8AC3E}">
        <p14:creationId xmlns:p14="http://schemas.microsoft.com/office/powerpoint/2010/main" val="3630621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8EB10-5DB7-C4BE-AA6E-3D00EF60E91E}"/>
              </a:ext>
            </a:extLst>
          </p:cNvPr>
          <p:cNvSpPr>
            <a:spLocks noGrp="1"/>
          </p:cNvSpPr>
          <p:nvPr>
            <p:ph type="title"/>
          </p:nvPr>
        </p:nvSpPr>
        <p:spPr/>
        <p:txBody>
          <a:bodyPr/>
          <a:lstStyle/>
          <a:p>
            <a:r>
              <a:rPr lang="en-CA" b="1" dirty="0"/>
              <a:t>Why </a:t>
            </a:r>
            <a:r>
              <a:rPr lang="en-CA" b="1" u="sng" dirty="0"/>
              <a:t>YOU</a:t>
            </a:r>
            <a:r>
              <a:rPr lang="en-CA" b="1" dirty="0"/>
              <a:t> &amp; This Election Matter </a:t>
            </a:r>
          </a:p>
        </p:txBody>
      </p:sp>
      <p:sp>
        <p:nvSpPr>
          <p:cNvPr id="3" name="Content Placeholder 2">
            <a:extLst>
              <a:ext uri="{FF2B5EF4-FFF2-40B4-BE49-F238E27FC236}">
                <a16:creationId xmlns:a16="http://schemas.microsoft.com/office/drawing/2014/main" id="{06DDD99D-C578-0346-B163-CDC3F1C2F0A5}"/>
              </a:ext>
            </a:extLst>
          </p:cNvPr>
          <p:cNvSpPr>
            <a:spLocks noGrp="1"/>
          </p:cNvSpPr>
          <p:nvPr>
            <p:ph idx="1"/>
          </p:nvPr>
        </p:nvSpPr>
        <p:spPr>
          <a:xfrm>
            <a:off x="2775364" y="1655722"/>
            <a:ext cx="9245090" cy="4724400"/>
          </a:xfrm>
        </p:spPr>
        <p:txBody>
          <a:bodyPr>
            <a:normAutofit/>
          </a:bodyPr>
          <a:lstStyle/>
          <a:p>
            <a:pPr marL="0" indent="0">
              <a:spcBef>
                <a:spcPts val="0"/>
              </a:spcBef>
              <a:buNone/>
            </a:pPr>
            <a:r>
              <a:rPr lang="en-CA" sz="2800" dirty="0">
                <a:latin typeface="Garamond" panose="02020404030301010803" pitchFamily="18" charset="0"/>
              </a:rPr>
              <a:t>“…</a:t>
            </a:r>
            <a:r>
              <a:rPr lang="en-CA" sz="2800" b="1" dirty="0">
                <a:latin typeface="Garamond" panose="02020404030301010803" pitchFamily="18" charset="0"/>
              </a:rPr>
              <a:t>There is no authority for the Inspector to investigate improvement districts</a:t>
            </a:r>
            <a:r>
              <a:rPr lang="en-CA" sz="2800" dirty="0">
                <a:latin typeface="Garamond" panose="02020404030301010803" pitchFamily="18" charset="0"/>
              </a:rPr>
              <a:t>. </a:t>
            </a:r>
            <a:r>
              <a:rPr lang="en-CA" sz="2800" b="1" dirty="0">
                <a:latin typeface="Garamond" panose="02020404030301010803" pitchFamily="18" charset="0"/>
              </a:rPr>
              <a:t>The  province recognizes that improvement districts are elected service bodies and have legal authority and responsibility to make decisions on behalf of the property owners they serve. As such, the province does not have a role in reviewing or reversing decisions made or actions taken by a duly elected board of trustees, including administrative and financial decisions</a:t>
            </a:r>
            <a:r>
              <a:rPr lang="en-CA" sz="2800" dirty="0">
                <a:latin typeface="Garamond" panose="02020404030301010803" pitchFamily="18" charset="0"/>
              </a:rPr>
              <a:t>...</a:t>
            </a:r>
            <a:r>
              <a:rPr lang="en-US" sz="2800" dirty="0">
                <a:latin typeface="Garamond" panose="02020404030301010803" pitchFamily="18" charset="0"/>
              </a:rPr>
              <a:t>” </a:t>
            </a:r>
          </a:p>
          <a:p>
            <a:pPr marL="0" indent="0">
              <a:buNone/>
            </a:pPr>
            <a:r>
              <a:rPr lang="en-CA" dirty="0">
                <a:latin typeface="Garamond" panose="02020404030301010803" pitchFamily="18" charset="0"/>
              </a:rPr>
              <a:t>--- </a:t>
            </a:r>
            <a:r>
              <a:rPr lang="en-CA" b="1" dirty="0">
                <a:latin typeface="Garamond" panose="02020404030301010803" pitchFamily="18" charset="0"/>
              </a:rPr>
              <a:t>Tara </a:t>
            </a:r>
            <a:r>
              <a:rPr lang="en-CA" b="1" dirty="0" err="1">
                <a:latin typeface="Garamond" panose="02020404030301010803" pitchFamily="18" charset="0"/>
              </a:rPr>
              <a:t>Faganello</a:t>
            </a:r>
            <a:r>
              <a:rPr lang="en-CA" b="1" dirty="0">
                <a:latin typeface="Garamond" panose="02020404030301010803" pitchFamily="18" charset="0"/>
              </a:rPr>
              <a:t>, Inspector of Municipalities</a:t>
            </a:r>
          </a:p>
          <a:p>
            <a:endParaRPr lang="en-US" dirty="0"/>
          </a:p>
        </p:txBody>
      </p:sp>
    </p:spTree>
    <p:extLst>
      <p:ext uri="{BB962C8B-B14F-4D97-AF65-F5344CB8AC3E}">
        <p14:creationId xmlns:p14="http://schemas.microsoft.com/office/powerpoint/2010/main" val="4057368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D629-2967-C574-E7E7-B4C10ECF29FD}"/>
              </a:ext>
            </a:extLst>
          </p:cNvPr>
          <p:cNvSpPr>
            <a:spLocks noGrp="1"/>
          </p:cNvSpPr>
          <p:nvPr>
            <p:ph type="title"/>
          </p:nvPr>
        </p:nvSpPr>
        <p:spPr/>
        <p:txBody>
          <a:bodyPr/>
          <a:lstStyle/>
          <a:p>
            <a:r>
              <a:rPr lang="en-CA" b="1" dirty="0">
                <a:latin typeface="Garamond" panose="02020404030301010803" pitchFamily="18" charset="0"/>
              </a:rPr>
              <a:t>Key Areas of Improvement </a:t>
            </a:r>
            <a:br>
              <a:rPr lang="en-CA" dirty="0"/>
            </a:br>
            <a:endParaRPr lang="en-CA" dirty="0"/>
          </a:p>
        </p:txBody>
      </p:sp>
      <p:sp>
        <p:nvSpPr>
          <p:cNvPr id="3" name="Content Placeholder 2">
            <a:extLst>
              <a:ext uri="{FF2B5EF4-FFF2-40B4-BE49-F238E27FC236}">
                <a16:creationId xmlns:a16="http://schemas.microsoft.com/office/drawing/2014/main" id="{4118FDB1-0B1F-B9DA-CACE-A110B228EFC7}"/>
              </a:ext>
            </a:extLst>
          </p:cNvPr>
          <p:cNvSpPr>
            <a:spLocks noGrp="1"/>
          </p:cNvSpPr>
          <p:nvPr>
            <p:ph idx="1"/>
          </p:nvPr>
        </p:nvSpPr>
        <p:spPr/>
        <p:txBody>
          <a:bodyPr>
            <a:normAutofit/>
          </a:bodyPr>
          <a:lstStyle/>
          <a:p>
            <a:r>
              <a:rPr lang="en-CA" sz="2800" b="1" dirty="0">
                <a:latin typeface="Garamond" panose="02020404030301010803" pitchFamily="18" charset="0"/>
              </a:rPr>
              <a:t>Inclusion</a:t>
            </a:r>
          </a:p>
          <a:p>
            <a:r>
              <a:rPr lang="en-CA" sz="2800" b="1" dirty="0">
                <a:latin typeface="Garamond" panose="02020404030301010803" pitchFamily="18" charset="0"/>
              </a:rPr>
              <a:t>Transparency </a:t>
            </a:r>
          </a:p>
          <a:p>
            <a:r>
              <a:rPr lang="en-CA" sz="2800" b="1" dirty="0">
                <a:latin typeface="Garamond" panose="02020404030301010803" pitchFamily="18" charset="0"/>
              </a:rPr>
              <a:t>Good Governance </a:t>
            </a:r>
          </a:p>
          <a:p>
            <a:r>
              <a:rPr lang="en-CA" sz="2800" b="1" dirty="0">
                <a:latin typeface="Garamond" panose="02020404030301010803" pitchFamily="18" charset="0"/>
              </a:rPr>
              <a:t>Fiscal Responsibility </a:t>
            </a:r>
          </a:p>
        </p:txBody>
      </p:sp>
    </p:spTree>
    <p:extLst>
      <p:ext uri="{BB962C8B-B14F-4D97-AF65-F5344CB8AC3E}">
        <p14:creationId xmlns:p14="http://schemas.microsoft.com/office/powerpoint/2010/main" val="568986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8ED4-609B-BBA2-2213-629BBF4346B7}"/>
              </a:ext>
            </a:extLst>
          </p:cNvPr>
          <p:cNvSpPr>
            <a:spLocks noGrp="1"/>
          </p:cNvSpPr>
          <p:nvPr>
            <p:ph type="title"/>
          </p:nvPr>
        </p:nvSpPr>
        <p:spPr>
          <a:xfrm>
            <a:off x="2592925" y="637895"/>
            <a:ext cx="8911687" cy="1280890"/>
          </a:xfrm>
        </p:spPr>
        <p:txBody>
          <a:bodyPr/>
          <a:lstStyle/>
          <a:p>
            <a:r>
              <a:rPr lang="en-CA" b="1" dirty="0">
                <a:latin typeface="Garamond" panose="02020404030301010803" pitchFamily="18" charset="0"/>
              </a:rPr>
              <a:t>Exclusion </a:t>
            </a:r>
          </a:p>
        </p:txBody>
      </p:sp>
      <p:sp>
        <p:nvSpPr>
          <p:cNvPr id="3" name="Content Placeholder 2">
            <a:extLst>
              <a:ext uri="{FF2B5EF4-FFF2-40B4-BE49-F238E27FC236}">
                <a16:creationId xmlns:a16="http://schemas.microsoft.com/office/drawing/2014/main" id="{A4CCBA41-9E62-3446-B649-FAB65F7B0268}"/>
              </a:ext>
            </a:extLst>
          </p:cNvPr>
          <p:cNvSpPr>
            <a:spLocks noGrp="1"/>
          </p:cNvSpPr>
          <p:nvPr>
            <p:ph idx="1"/>
          </p:nvPr>
        </p:nvSpPr>
        <p:spPr/>
        <p:txBody>
          <a:bodyPr/>
          <a:lstStyle/>
          <a:p>
            <a:pPr marL="0" indent="0">
              <a:buNone/>
            </a:pPr>
            <a:r>
              <a:rPr lang="en-CA" sz="2800" dirty="0">
                <a:latin typeface="Garamond" panose="02020404030301010803" pitchFamily="18" charset="0"/>
              </a:rPr>
              <a:t>Historically, at the heart of Improvement Districts is </a:t>
            </a:r>
            <a:r>
              <a:rPr lang="en-CA" sz="2800" b="1" u="sng" dirty="0">
                <a:latin typeface="Garamond" panose="02020404030301010803" pitchFamily="18" charset="0"/>
              </a:rPr>
              <a:t>exclusion</a:t>
            </a:r>
            <a:r>
              <a:rPr lang="en-CA" sz="2800" dirty="0">
                <a:latin typeface="Garamond" panose="02020404030301010803" pitchFamily="18" charset="0"/>
              </a:rPr>
              <a:t>. As </a:t>
            </a:r>
            <a:r>
              <a:rPr lang="en-CA" sz="2800" b="1" u="sng" dirty="0">
                <a:latin typeface="Garamond" panose="02020404030301010803" pitchFamily="18" charset="0"/>
              </a:rPr>
              <a:t>strictly titleholders of the land on Gabriola can vote</a:t>
            </a:r>
            <a:r>
              <a:rPr lang="en-CA" sz="2800" dirty="0">
                <a:latin typeface="Garamond" panose="02020404030301010803" pitchFamily="18" charset="0"/>
              </a:rPr>
              <a:t>. </a:t>
            </a:r>
          </a:p>
          <a:p>
            <a:pPr marL="0" indent="0">
              <a:buNone/>
            </a:pPr>
            <a:endParaRPr lang="en-CA" dirty="0"/>
          </a:p>
          <a:p>
            <a:pPr marL="0" indent="0">
              <a:buNone/>
            </a:pPr>
            <a:r>
              <a:rPr lang="en-CA" sz="2800" dirty="0">
                <a:latin typeface="Garamond" panose="02020404030301010803" pitchFamily="18" charset="0"/>
              </a:rPr>
              <a:t>This </a:t>
            </a:r>
            <a:r>
              <a:rPr lang="en-CA" sz="2800" b="1" u="sng" dirty="0">
                <a:latin typeface="Garamond" panose="02020404030301010803" pitchFamily="18" charset="0"/>
              </a:rPr>
              <a:t>has and still does disempower/exclude women, minority groups, young adults, and renters to engage in our Fire Protection Services.  </a:t>
            </a:r>
          </a:p>
        </p:txBody>
      </p:sp>
    </p:spTree>
    <p:extLst>
      <p:ext uri="{BB962C8B-B14F-4D97-AF65-F5344CB8AC3E}">
        <p14:creationId xmlns:p14="http://schemas.microsoft.com/office/powerpoint/2010/main" val="3177906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87AE6-7404-BFF8-9DA2-0BAC494F9B60}"/>
              </a:ext>
            </a:extLst>
          </p:cNvPr>
          <p:cNvSpPr>
            <a:spLocks noGrp="1"/>
          </p:cNvSpPr>
          <p:nvPr>
            <p:ph type="title"/>
          </p:nvPr>
        </p:nvSpPr>
        <p:spPr>
          <a:xfrm>
            <a:off x="2592925" y="624110"/>
            <a:ext cx="8911687" cy="726813"/>
          </a:xfrm>
        </p:spPr>
        <p:txBody>
          <a:bodyPr/>
          <a:lstStyle/>
          <a:p>
            <a:r>
              <a:rPr lang="en-CA" b="1" dirty="0">
                <a:latin typeface="Garamond" panose="02020404030301010803" pitchFamily="18" charset="0"/>
              </a:rPr>
              <a:t>I believe this can be changed. </a:t>
            </a:r>
          </a:p>
        </p:txBody>
      </p:sp>
      <p:sp>
        <p:nvSpPr>
          <p:cNvPr id="3" name="Content Placeholder 2">
            <a:extLst>
              <a:ext uri="{FF2B5EF4-FFF2-40B4-BE49-F238E27FC236}">
                <a16:creationId xmlns:a16="http://schemas.microsoft.com/office/drawing/2014/main" id="{4A4475D3-E638-552B-DFBC-9E276862F221}"/>
              </a:ext>
            </a:extLst>
          </p:cNvPr>
          <p:cNvSpPr>
            <a:spLocks noGrp="1"/>
          </p:cNvSpPr>
          <p:nvPr>
            <p:ph idx="1"/>
          </p:nvPr>
        </p:nvSpPr>
        <p:spPr>
          <a:xfrm>
            <a:off x="2779960" y="1350923"/>
            <a:ext cx="8724652" cy="5141775"/>
          </a:xfrm>
        </p:spPr>
        <p:txBody>
          <a:bodyPr>
            <a:normAutofit/>
          </a:bodyPr>
          <a:lstStyle/>
          <a:p>
            <a:pPr marL="0" indent="0">
              <a:buNone/>
            </a:pPr>
            <a:endParaRPr lang="en-US" sz="2000" b="1" dirty="0">
              <a:latin typeface="Garamond" panose="02020404030301010803" pitchFamily="18" charset="0"/>
            </a:endParaRPr>
          </a:p>
          <a:p>
            <a:pPr marL="0" indent="0">
              <a:buNone/>
            </a:pPr>
            <a:r>
              <a:rPr lang="en-US" sz="2400" b="1" dirty="0">
                <a:latin typeface="Garamond" panose="02020404030301010803" pitchFamily="18" charset="0"/>
              </a:rPr>
              <a:t>Election of improvement district trustees</a:t>
            </a:r>
          </a:p>
          <a:p>
            <a:r>
              <a:rPr lang="en-US" sz="2400" b="1" dirty="0">
                <a:latin typeface="Garamond" panose="02020404030301010803" pitchFamily="18" charset="0"/>
              </a:rPr>
              <a:t>684</a:t>
            </a:r>
            <a:r>
              <a:rPr lang="en-US" sz="2400" dirty="0">
                <a:latin typeface="Garamond" panose="02020404030301010803" pitchFamily="18" charset="0"/>
              </a:rPr>
              <a:t>   (1)In order to vote at an election for improvement district trustees, a person must be</a:t>
            </a:r>
          </a:p>
          <a:p>
            <a:r>
              <a:rPr lang="en-US" sz="2400" dirty="0">
                <a:latin typeface="Garamond" panose="02020404030301010803" pitchFamily="18" charset="0"/>
              </a:rPr>
              <a:t>(a)a Canadian citizen,</a:t>
            </a:r>
          </a:p>
          <a:p>
            <a:r>
              <a:rPr lang="en-US" sz="2400" dirty="0">
                <a:latin typeface="Garamond" panose="02020404030301010803" pitchFamily="18" charset="0"/>
              </a:rPr>
              <a:t>(b)18 years of age or older, and</a:t>
            </a:r>
          </a:p>
          <a:p>
            <a:r>
              <a:rPr lang="en-US" sz="2400" dirty="0">
                <a:latin typeface="Garamond" panose="02020404030301010803" pitchFamily="18" charset="0"/>
              </a:rPr>
              <a:t>(c)entitled to be registered as a voter under the </a:t>
            </a:r>
            <a:r>
              <a:rPr lang="en-US" sz="2400" i="1" dirty="0">
                <a:latin typeface="Garamond" panose="02020404030301010803" pitchFamily="18" charset="0"/>
                <a:hlinkClick r:id="rId2"/>
              </a:rPr>
              <a:t>Election Act</a:t>
            </a:r>
            <a:r>
              <a:rPr lang="en-US" sz="2400" dirty="0">
                <a:latin typeface="Garamond" panose="02020404030301010803" pitchFamily="18" charset="0"/>
              </a:rPr>
              <a:t>.</a:t>
            </a:r>
          </a:p>
          <a:p>
            <a:pPr marL="0" indent="0">
              <a:buNone/>
            </a:pPr>
            <a:r>
              <a:rPr lang="en-US" sz="2400" dirty="0">
                <a:latin typeface="Garamond" panose="02020404030301010803" pitchFamily="18" charset="0"/>
              </a:rPr>
              <a:t>Source: </a:t>
            </a:r>
            <a:r>
              <a:rPr lang="en-CA" sz="2400" b="1" cap="all" dirty="0">
                <a:latin typeface="Garamond" panose="02020404030301010803" pitchFamily="18" charset="0"/>
              </a:rPr>
              <a:t>Local Government Act </a:t>
            </a:r>
            <a:r>
              <a:rPr lang="en-US" sz="2400" dirty="0">
                <a:latin typeface="Garamond" panose="02020404030301010803" pitchFamily="18" charset="0"/>
              </a:rPr>
              <a:t> https://www.bclaws.gov.bc.ca/civix/document/id/complete/statreg/r15001_17</a:t>
            </a:r>
          </a:p>
          <a:p>
            <a:pPr marL="0" indent="0">
              <a:buNone/>
            </a:pPr>
            <a:endParaRPr lang="en-CA" dirty="0"/>
          </a:p>
        </p:txBody>
      </p:sp>
    </p:spTree>
    <p:extLst>
      <p:ext uri="{BB962C8B-B14F-4D97-AF65-F5344CB8AC3E}">
        <p14:creationId xmlns:p14="http://schemas.microsoft.com/office/powerpoint/2010/main" val="255601950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1549</TotalTime>
  <Words>779</Words>
  <Application>Microsoft Office PowerPoint</Application>
  <PresentationFormat>Widescreen</PresentationFormat>
  <Paragraphs>87</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Century Gothic</vt:lpstr>
      <vt:lpstr>Garamond</vt:lpstr>
      <vt:lpstr>Wingdings</vt:lpstr>
      <vt:lpstr>Wingdings 3</vt:lpstr>
      <vt:lpstr>Wisp</vt:lpstr>
      <vt:lpstr>Gabriola Fire Protection Improvement District    Election 2026  </vt:lpstr>
      <vt:lpstr>Agenda</vt:lpstr>
      <vt:lpstr>Disclaimer:</vt:lpstr>
      <vt:lpstr>"Peace, order and good government"  </vt:lpstr>
      <vt:lpstr>Gabriola Fire Protection Improvement District  </vt:lpstr>
      <vt:lpstr>Why YOU &amp; This Election Matter </vt:lpstr>
      <vt:lpstr>Key Areas of Improvement  </vt:lpstr>
      <vt:lpstr>Exclusion </vt:lpstr>
      <vt:lpstr>I believe this can be changed. </vt:lpstr>
      <vt:lpstr>The Gabriola Exclusion</vt:lpstr>
      <vt:lpstr>Lack of Transparency     </vt:lpstr>
      <vt:lpstr>It’s easier &amp; cheaper to be transparent… </vt:lpstr>
      <vt:lpstr>Best practices are already laid out by the following organizations:</vt:lpstr>
      <vt:lpstr>Fiscal Responsibility</vt:lpstr>
      <vt:lpstr>PowerPoint Presentation</vt:lpstr>
      <vt:lpstr>PowerPoint Presentation</vt:lpstr>
      <vt:lpstr>Trustee Mercier states:</vt:lpstr>
      <vt:lpstr>If elected…</vt:lpstr>
      <vt:lpstr>Thank You For Your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Matt Dow</dc:creator>
  <cp:lastModifiedBy>Matt Dow</cp:lastModifiedBy>
  <cp:revision>1</cp:revision>
  <dcterms:created xsi:type="dcterms:W3CDTF">2026-04-15T20:37:51Z</dcterms:created>
  <dcterms:modified xsi:type="dcterms:W3CDTF">2026-04-16T23:38:43Z</dcterms:modified>
</cp:coreProperties>
</file>